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84" r:id="rId1"/>
  </p:sldMasterIdLst>
  <p:notesMasterIdLst>
    <p:notesMasterId r:id="rId15"/>
  </p:notesMasterIdLst>
  <p:sldIdLst>
    <p:sldId id="256" r:id="rId2"/>
    <p:sldId id="257" r:id="rId3"/>
    <p:sldId id="260" r:id="rId4"/>
    <p:sldId id="261" r:id="rId5"/>
    <p:sldId id="262" r:id="rId6"/>
    <p:sldId id="263" r:id="rId7"/>
    <p:sldId id="264" r:id="rId8"/>
    <p:sldId id="269" r:id="rId9"/>
    <p:sldId id="265" r:id="rId10"/>
    <p:sldId id="270" r:id="rId11"/>
    <p:sldId id="258" r:id="rId12"/>
    <p:sldId id="267" r:id="rId13"/>
    <p:sldId id="268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392" y="-6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788233E-14D7-46E7-9E3C-4EF2A3568BE4}" type="datetimeFigureOut">
              <a:rPr lang="en-US" smtClean="0"/>
              <a:t>3/30/2014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CEAEC50-12F3-4DE4-995C-E8F03A48E4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60465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EAEC50-12F3-4DE4-995C-E8F03A48E41A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47779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Title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6F075E-1585-4352-A742-46B11228B064}" type="datetime1">
              <a:rPr lang="en-US" smtClean="0"/>
              <a:t>3/30/2014</a:t>
            </a:fld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DAE8F0B-CA6A-46A6-8DC9-59414FD11DB4}" type="slidenum">
              <a:rPr lang="en-US" smtClean="0"/>
              <a:t>‹#›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Asha Cleveland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95AE8A-D9F0-4581-88F8-D5B7153475A8}" type="datetime1">
              <a:rPr lang="en-US" smtClean="0"/>
              <a:t>3/30/2014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Asha Cleveland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AE8F0B-CA6A-46A6-8DC9-59414FD11DB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021D38-E3F3-46A3-839D-4BC4ACB261F4}" type="datetime1">
              <a:rPr lang="en-US" smtClean="0"/>
              <a:t>3/30/2014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Asha Cleveland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AE8F0B-CA6A-46A6-8DC9-59414FD11DB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46FB7912-5400-43AB-90E9-B7D289062BF0}" type="datetime1">
              <a:rPr lang="en-US" smtClean="0"/>
              <a:t>3/30/2014</a:t>
            </a:fld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EDAE8F0B-CA6A-46A6-8DC9-59414FD11DB4}" type="slidenum">
              <a:rPr lang="en-US" smtClean="0"/>
              <a:t>‹#›</a:t>
            </a:fld>
            <a:endParaRPr lang="en-US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smtClean="0"/>
              <a:t>Asha Cleveland</a:t>
            </a:r>
            <a:endParaRPr lang="en-US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02B351-2DC4-473E-8D31-898828FD78A7}" type="datetime1">
              <a:rPr lang="en-US" smtClean="0"/>
              <a:t>3/30/2014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Asha Cleveland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AE8F0B-CA6A-46A6-8DC9-59414FD11DB4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364B6-F600-45C5-BA56-37F6EA178778}" type="datetime1">
              <a:rPr lang="en-US" smtClean="0"/>
              <a:t>3/30/2014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Asha Cleveland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AE8F0B-CA6A-46A6-8DC9-59414FD11DB4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AE8F0B-CA6A-46A6-8DC9-59414FD11DB4}" type="slidenum">
              <a:rPr lang="en-US" smtClean="0"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Asha Cleveland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6D76C-DC66-4171-9BD3-2E76CFFE8F2D}" type="datetime1">
              <a:rPr lang="en-US" smtClean="0"/>
              <a:t>3/30/2014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2" name="Content Placeholder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4" name="Content Placeholder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10" name="Straight Connector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9E6C5E-F02F-40B2-A810-49D5415849C2}" type="datetime1">
              <a:rPr lang="en-US" smtClean="0"/>
              <a:t>3/30/2014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Asha Cleveland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AE8F0B-CA6A-46A6-8DC9-59414FD11DB4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7CE300-F1B8-41A5-980F-4FEB9207F911}" type="datetime1">
              <a:rPr lang="en-US" smtClean="0"/>
              <a:t>3/30/2014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Asha Cleveland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AE8F0B-CA6A-46A6-8DC9-59414FD11DB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ontent Placeholder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1" name="Title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369904C8-2110-4E2C-9D02-32377BD2A334}" type="datetime1">
              <a:rPr lang="en-US" smtClean="0"/>
              <a:t>3/30/2014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EDAE8F0B-CA6A-46A6-8DC9-59414FD11DB4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smtClean="0"/>
              <a:t>Asha Cleveland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3479A0-1957-440C-A8B7-D22B581E6D27}" type="datetime1">
              <a:rPr lang="en-US" smtClean="0"/>
              <a:t>3/30/2014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DAE8F0B-CA6A-46A6-8DC9-59414FD11DB4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Asha Cleveland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D289AE9B-5A4E-4461-BCE7-EDE8BD76F6B0}" type="datetime1">
              <a:rPr lang="en-US" smtClean="0"/>
              <a:t>3/30/2014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Asha Cleveland</a:t>
            </a:r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EDAE8F0B-CA6A-46A6-8DC9-59414FD11DB4}" type="slidenum">
              <a:rPr lang="en-US" smtClean="0"/>
              <a:t>‹#›</a:t>
            </a:fld>
            <a:endParaRPr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hf sldNum="0" hdr="0"/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Chennai, </a:t>
            </a:r>
            <a:r>
              <a:rPr lang="en-US" dirty="0" err="1" smtClean="0"/>
              <a:t>Avadi</a:t>
            </a:r>
            <a:r>
              <a:rPr lang="en-US" dirty="0" smtClean="0"/>
              <a:t>.</a:t>
            </a:r>
          </a:p>
          <a:p>
            <a:r>
              <a:rPr lang="en-US" dirty="0" smtClean="0"/>
              <a:t>Primary project steward : </a:t>
            </a:r>
            <a:r>
              <a:rPr lang="en-US" dirty="0" err="1" smtClean="0"/>
              <a:t>Sandeepa</a:t>
            </a:r>
            <a:r>
              <a:rPr lang="en-US" dirty="0" smtClean="0"/>
              <a:t> </a:t>
            </a:r>
            <a:r>
              <a:rPr lang="en-US" dirty="0" err="1" smtClean="0"/>
              <a:t>Kolli</a:t>
            </a:r>
            <a:r>
              <a:rPr lang="en-US" dirty="0" smtClean="0"/>
              <a:t>.</a:t>
            </a:r>
          </a:p>
          <a:p>
            <a:r>
              <a:rPr lang="en-US" dirty="0" smtClean="0"/>
              <a:t>Secondary project steward : Swati Venkatraman.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en-US" dirty="0" smtClean="0"/>
              <a:t>SIRAGU</a:t>
            </a:r>
            <a:br>
              <a:rPr lang="en-US" dirty="0" smtClean="0"/>
            </a:br>
            <a:r>
              <a:rPr lang="en-US" dirty="0" smtClean="0"/>
              <a:t>Montessori school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858398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In addition to Uma’s salary and regular school operational expenses, school is in need of below items.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New water tank</a:t>
            </a:r>
          </a:p>
          <a:p>
            <a:r>
              <a:rPr lang="en-US" dirty="0" smtClean="0"/>
              <a:t>10</a:t>
            </a:r>
            <a:r>
              <a:rPr lang="en-US" baseline="30000" dirty="0" smtClean="0"/>
              <a:t>th</a:t>
            </a:r>
            <a:r>
              <a:rPr lang="en-US" dirty="0" smtClean="0"/>
              <a:t> batch waiting to take NIOS and IGCSC exams</a:t>
            </a:r>
          </a:p>
          <a:p>
            <a:r>
              <a:rPr lang="en-US" dirty="0" smtClean="0"/>
              <a:t>Need more class rooms with increasing number of students.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Proposal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3B9DCA07-D7D7-4FBF-9FDC-DB0EB2D642F1}" type="datetime1">
              <a:rPr lang="en-US" smtClean="0"/>
              <a:t>3/30/2014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smtClean="0"/>
              <a:t>Asha Cleveland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867815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25000" lnSpcReduction="20000"/>
          </a:bodyPr>
          <a:lstStyle/>
          <a:p>
            <a:pPr algn="l"/>
            <a:r>
              <a:rPr lang="en-US" sz="8000" dirty="0" err="1" smtClean="0"/>
              <a:t>Siragu</a:t>
            </a:r>
            <a:r>
              <a:rPr lang="en-US" sz="8000" dirty="0" smtClean="0"/>
              <a:t> Montessori School</a:t>
            </a:r>
          </a:p>
          <a:p>
            <a:pPr algn="l"/>
            <a:r>
              <a:rPr lang="en-US" sz="8000" dirty="0" err="1" smtClean="0"/>
              <a:t>Palavedu</a:t>
            </a:r>
            <a:r>
              <a:rPr lang="en-US" sz="8000" dirty="0" smtClean="0"/>
              <a:t> </a:t>
            </a:r>
            <a:r>
              <a:rPr lang="en-US" sz="8000" dirty="0" err="1" smtClean="0"/>
              <a:t>Pettai</a:t>
            </a:r>
            <a:r>
              <a:rPr lang="en-US" sz="8000" dirty="0" smtClean="0"/>
              <a:t> (via IAF </a:t>
            </a:r>
            <a:r>
              <a:rPr lang="en-US" sz="8000" dirty="0" err="1" smtClean="0"/>
              <a:t>Avadi</a:t>
            </a:r>
            <a:r>
              <a:rPr lang="en-US" sz="8000" dirty="0" smtClean="0"/>
              <a:t>),</a:t>
            </a:r>
          </a:p>
          <a:p>
            <a:pPr algn="l"/>
            <a:r>
              <a:rPr lang="en-US" sz="8000" dirty="0" smtClean="0"/>
              <a:t>Chennai 600 055, </a:t>
            </a:r>
            <a:r>
              <a:rPr lang="en-US" sz="8000" dirty="0" err="1" smtClean="0"/>
              <a:t>Tamilnadu</a:t>
            </a:r>
            <a:r>
              <a:rPr lang="en-US" sz="8000" dirty="0" smtClean="0"/>
              <a:t> , India</a:t>
            </a:r>
          </a:p>
          <a:p>
            <a:pPr algn="l"/>
            <a:r>
              <a:rPr lang="en-US" sz="8000" dirty="0" smtClean="0"/>
              <a:t>Tel No: 91-44-6555 2585</a:t>
            </a:r>
          </a:p>
          <a:p>
            <a:pPr algn="l"/>
            <a:r>
              <a:rPr lang="en-US" sz="8000" dirty="0" err="1" smtClean="0"/>
              <a:t>Muthuram</a:t>
            </a:r>
            <a:r>
              <a:rPr lang="en-US" sz="8000" dirty="0" smtClean="0"/>
              <a:t> : 9840365819</a:t>
            </a:r>
          </a:p>
          <a:p>
            <a:pPr algn="l"/>
            <a:r>
              <a:rPr lang="en-US" sz="8000" dirty="0" smtClean="0"/>
              <a:t>Uma: 7299882028</a:t>
            </a:r>
            <a:endParaRPr lang="en-US" dirty="0" smtClean="0"/>
          </a:p>
          <a:p>
            <a:pPr algn="l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438400"/>
            <a:ext cx="8305800" cy="976532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School Contacts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843059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Pictures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2287786"/>
            <a:ext cx="4059238" cy="3044428"/>
          </a:xfrm>
        </p:spPr>
      </p:pic>
      <p:pic>
        <p:nvPicPr>
          <p:cNvPr id="6" name="Content Placeholder 5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8200" y="2287786"/>
            <a:ext cx="4059238" cy="3044428"/>
          </a:xfrm>
        </p:spPr>
      </p:pic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47A72-2AB1-499F-AA72-6BBA35488E9F}" type="datetime1">
              <a:rPr lang="en-US" smtClean="0"/>
              <a:t>3/30/2014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Asha Cleveland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470646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</a:t>
            </a:r>
            <a:r>
              <a:rPr lang="en-US" dirty="0" smtClean="0"/>
              <a:t>ictures</a:t>
            </a:r>
            <a:endParaRPr lang="en-US" dirty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8200" y="2287786"/>
            <a:ext cx="4059238" cy="3044428"/>
          </a:xfrm>
        </p:spPr>
      </p:pic>
      <p:pic>
        <p:nvPicPr>
          <p:cNvPr id="7" name="Content Placeholder 6"/>
          <p:cNvPicPr>
            <a:picLocks noGrp="1" noChangeAspect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2287786"/>
            <a:ext cx="4059238" cy="3044428"/>
          </a:xfrm>
        </p:spPr>
      </p:pic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6A8E-73E1-4D49-8D1E-B228008A554F}" type="datetime1">
              <a:rPr lang="en-US" smtClean="0"/>
              <a:t>3/30/2014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Asha Cleveland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19565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800" dirty="0" smtClean="0">
                <a:cs typeface="Times New Roman" pitchFamily="18" charset="0"/>
              </a:rPr>
              <a:t>A Montessori school started by the </a:t>
            </a:r>
            <a:r>
              <a:rPr lang="en-US" sz="2800" dirty="0" err="1" smtClean="0">
                <a:cs typeface="Times New Roman" pitchFamily="18" charset="0"/>
              </a:rPr>
              <a:t>Suyam</a:t>
            </a:r>
            <a:r>
              <a:rPr lang="en-US" sz="2800" dirty="0" smtClean="0">
                <a:cs typeface="Times New Roman" pitchFamily="18" charset="0"/>
              </a:rPr>
              <a:t> Education Trust, </a:t>
            </a:r>
            <a:r>
              <a:rPr lang="en-US" sz="2800" dirty="0" err="1" smtClean="0">
                <a:cs typeface="Times New Roman" pitchFamily="18" charset="0"/>
              </a:rPr>
              <a:t>Siragu</a:t>
            </a:r>
            <a:r>
              <a:rPr lang="en-US" sz="2800" dirty="0" smtClean="0">
                <a:cs typeface="Times New Roman" pitchFamily="18" charset="0"/>
              </a:rPr>
              <a:t> serves the scheduled tribes community in the </a:t>
            </a:r>
            <a:r>
              <a:rPr lang="en-US" sz="2800" dirty="0" err="1" smtClean="0">
                <a:cs typeface="Times New Roman" pitchFamily="18" charset="0"/>
              </a:rPr>
              <a:t>Avadi</a:t>
            </a:r>
            <a:r>
              <a:rPr lang="en-US" sz="2800" dirty="0" smtClean="0">
                <a:cs typeface="Times New Roman" pitchFamily="18" charset="0"/>
              </a:rPr>
              <a:t> region of Chennai. </a:t>
            </a:r>
            <a:r>
              <a:rPr lang="en-US" sz="2800" dirty="0" err="1" smtClean="0">
                <a:cs typeface="Times New Roman" pitchFamily="18" charset="0"/>
              </a:rPr>
              <a:t>Siragu</a:t>
            </a:r>
            <a:r>
              <a:rPr lang="en-US" sz="2800" dirty="0" smtClean="0">
                <a:cs typeface="Times New Roman" pitchFamily="18" charset="0"/>
              </a:rPr>
              <a:t> is the flagship project of </a:t>
            </a:r>
            <a:r>
              <a:rPr lang="en-US" sz="2800" dirty="0" err="1" smtClean="0">
                <a:cs typeface="Times New Roman" pitchFamily="18" charset="0"/>
              </a:rPr>
              <a:t>Asha</a:t>
            </a:r>
            <a:r>
              <a:rPr lang="en-US" sz="2800" dirty="0" smtClean="0">
                <a:cs typeface="Times New Roman" pitchFamily="18" charset="0"/>
              </a:rPr>
              <a:t> for Education-Cleveland. </a:t>
            </a:r>
            <a:r>
              <a:rPr lang="en-US" sz="2800" dirty="0" err="1" smtClean="0">
                <a:cs typeface="Times New Roman" pitchFamily="18" charset="0"/>
              </a:rPr>
              <a:t>Asha</a:t>
            </a:r>
            <a:r>
              <a:rPr lang="en-US" sz="2800" dirty="0" smtClean="0">
                <a:cs typeface="Times New Roman" pitchFamily="18" charset="0"/>
              </a:rPr>
              <a:t> for Education- Cleveland has been donating towards the operating expenses of </a:t>
            </a:r>
            <a:r>
              <a:rPr lang="en-US" sz="2800" dirty="0" err="1" smtClean="0">
                <a:cs typeface="Times New Roman" pitchFamily="18" charset="0"/>
              </a:rPr>
              <a:t>Siragu</a:t>
            </a:r>
            <a:r>
              <a:rPr lang="en-US" sz="2800" dirty="0" smtClean="0">
                <a:cs typeface="Times New Roman" pitchFamily="18" charset="0"/>
              </a:rPr>
              <a:t> to the order of $6000 every year.</a:t>
            </a:r>
            <a:endParaRPr lang="en-US" sz="2800" dirty="0">
              <a:cs typeface="Times New Roman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Introduction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E2CE32F-716B-4C7F-BBF2-2451E857A738}" type="datetime1">
              <a:rPr lang="en-US" smtClean="0"/>
              <a:t>3/30/2014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smtClean="0"/>
              <a:t>Asha Cleveland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47321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Kindergarten to 8</a:t>
            </a:r>
            <a:r>
              <a:rPr lang="en-US" baseline="30000" dirty="0" smtClean="0"/>
              <a:t>th</a:t>
            </a:r>
            <a:r>
              <a:rPr lang="en-US" dirty="0" smtClean="0"/>
              <a:t> </a:t>
            </a:r>
            <a:r>
              <a:rPr lang="en-US" dirty="0" err="1" smtClean="0"/>
              <a:t>std</a:t>
            </a:r>
            <a:endParaRPr lang="en-US" dirty="0" smtClean="0"/>
          </a:p>
          <a:p>
            <a:r>
              <a:rPr lang="en-US" dirty="0" smtClean="0"/>
              <a:t>NIOS and ICSC syllabus followed.</a:t>
            </a:r>
          </a:p>
          <a:p>
            <a:r>
              <a:rPr lang="en-US" dirty="0" smtClean="0"/>
              <a:t>Montessori style of teaching.</a:t>
            </a:r>
          </a:p>
          <a:p>
            <a:r>
              <a:rPr lang="en-US" dirty="0" smtClean="0"/>
              <a:t>Teaching staff: 14</a:t>
            </a:r>
          </a:p>
          <a:p>
            <a:r>
              <a:rPr lang="en-US" dirty="0" smtClean="0"/>
              <a:t>Non teaching staff: 8</a:t>
            </a:r>
          </a:p>
          <a:p>
            <a:r>
              <a:rPr lang="en-US" dirty="0" smtClean="0"/>
              <a:t>School timings </a:t>
            </a:r>
            <a:r>
              <a:rPr lang="en-US" dirty="0"/>
              <a:t>: </a:t>
            </a:r>
            <a:r>
              <a:rPr lang="en-US" dirty="0" smtClean="0"/>
              <a:t>9.00 A.M </a:t>
            </a:r>
            <a:r>
              <a:rPr lang="en-US" dirty="0"/>
              <a:t>to 3.45 </a:t>
            </a:r>
            <a:r>
              <a:rPr lang="en-US" dirty="0" smtClean="0"/>
              <a:t>P.M - </a:t>
            </a:r>
            <a:r>
              <a:rPr lang="en-US" dirty="0"/>
              <a:t>Monday to </a:t>
            </a:r>
            <a:r>
              <a:rPr lang="en-US" dirty="0" smtClean="0"/>
              <a:t>Friday.</a:t>
            </a:r>
          </a:p>
          <a:p>
            <a:r>
              <a:rPr lang="en-US" dirty="0" smtClean="0"/>
              <a:t>No selection criteria, free education and accommodation provided to all the students of the near by begging community.</a:t>
            </a:r>
          </a:p>
          <a:p>
            <a:pPr marL="0" indent="0">
              <a:buNone/>
            </a:pPr>
            <a:endParaRPr lang="en-US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School Details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DA455A54-24C0-41BA-B8E1-71BB864EF17A}" type="datetime1">
              <a:rPr lang="en-US" smtClean="0"/>
              <a:t>3/30/2014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smtClean="0"/>
              <a:t>Asha Cleveland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22164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Student enrollment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524001"/>
            <a:ext cx="8229600" cy="457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733D80AD-FE54-461D-A6E6-29606C7E8A69}" type="datetime1">
              <a:rPr lang="en-US" smtClean="0"/>
              <a:t>3/30/2014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smtClean="0"/>
              <a:t>Asha Cleveland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90004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School located in rural area</a:t>
            </a:r>
          </a:p>
          <a:p>
            <a:r>
              <a:rPr lang="en-US" dirty="0" smtClean="0"/>
              <a:t>Its own building</a:t>
            </a:r>
          </a:p>
          <a:p>
            <a:r>
              <a:rPr lang="en-US" dirty="0" smtClean="0"/>
              <a:t>Playground</a:t>
            </a:r>
          </a:p>
          <a:p>
            <a:r>
              <a:rPr lang="en-US" dirty="0"/>
              <a:t>6</a:t>
            </a:r>
            <a:r>
              <a:rPr lang="en-US" dirty="0" smtClean="0"/>
              <a:t> toilets  - 3 boys and 3 girls.</a:t>
            </a:r>
          </a:p>
          <a:p>
            <a:r>
              <a:rPr lang="en-US" dirty="0" smtClean="0"/>
              <a:t>1 kitchen.</a:t>
            </a:r>
          </a:p>
          <a:p>
            <a:r>
              <a:rPr lang="en-US" dirty="0" smtClean="0"/>
              <a:t>2 - 32 seated school buses.</a:t>
            </a:r>
          </a:p>
          <a:p>
            <a:r>
              <a:rPr lang="en-US" dirty="0" smtClean="0"/>
              <a:t>Parents do help on renovation and maintenance of the school building if needed.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Building details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4D899472-8E0D-4FE4-9DD8-1D66C48D9B46}" type="datetime1">
              <a:rPr lang="en-US" smtClean="0"/>
              <a:t>3/30/2014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smtClean="0"/>
              <a:t>Asha Cleveland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57145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Finding the teaching staff</a:t>
            </a:r>
          </a:p>
          <a:p>
            <a:r>
              <a:rPr lang="en-US" dirty="0" smtClean="0"/>
              <a:t>Children need special attention</a:t>
            </a:r>
          </a:p>
          <a:p>
            <a:r>
              <a:rPr lang="en-US" dirty="0" smtClean="0"/>
              <a:t>Parents need awareness </a:t>
            </a:r>
          </a:p>
          <a:p>
            <a:r>
              <a:rPr lang="en-US" dirty="0" smtClean="0"/>
              <a:t>Children need to go out for 9</a:t>
            </a:r>
            <a:r>
              <a:rPr lang="en-US" baseline="30000" dirty="0" smtClean="0"/>
              <a:t>th</a:t>
            </a:r>
            <a:r>
              <a:rPr lang="en-US" dirty="0" smtClean="0"/>
              <a:t> and 10</a:t>
            </a:r>
            <a:r>
              <a:rPr lang="en-US" baseline="30000" dirty="0" smtClean="0"/>
              <a:t>th</a:t>
            </a:r>
            <a:r>
              <a:rPr lang="en-US" dirty="0" smtClean="0"/>
              <a:t>. </a:t>
            </a:r>
          </a:p>
          <a:p>
            <a:r>
              <a:rPr lang="en-US" dirty="0" smtClean="0"/>
              <a:t>Expanding the school building.</a:t>
            </a:r>
          </a:p>
          <a:p>
            <a:r>
              <a:rPr lang="en-US" dirty="0" smtClean="0"/>
              <a:t>Finding volunteers.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Challenges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6051D95D-FE48-4078-B653-05BDB07AEDB5}" type="datetime1">
              <a:rPr lang="en-US" smtClean="0"/>
              <a:t>3/30/2014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smtClean="0"/>
              <a:t>Asha Cleveland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158548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G</a:t>
            </a:r>
            <a:r>
              <a:rPr lang="en-US" dirty="0" smtClean="0"/>
              <a:t>ot </a:t>
            </a:r>
            <a:r>
              <a:rPr lang="en-US" dirty="0"/>
              <a:t>NOC from State Government and applied for ICSE </a:t>
            </a:r>
            <a:r>
              <a:rPr lang="en-US" dirty="0" smtClean="0"/>
              <a:t>recognition. In the process of completing the </a:t>
            </a:r>
            <a:r>
              <a:rPr lang="en-US" dirty="0"/>
              <a:t>queries </a:t>
            </a:r>
            <a:r>
              <a:rPr lang="en-US" dirty="0" smtClean="0"/>
              <a:t>from </a:t>
            </a:r>
            <a:r>
              <a:rPr lang="en-US" dirty="0"/>
              <a:t>Central Government. </a:t>
            </a:r>
            <a:endParaRPr lang="en-US" dirty="0" smtClean="0"/>
          </a:p>
          <a:p>
            <a:r>
              <a:rPr lang="en-US" dirty="0" smtClean="0"/>
              <a:t>Does not fall under RTE act but do not have any document from government mention this.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Government recognition &amp; RTE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C8B92242-F515-404A-A726-1FD9592855C8}" type="datetime1">
              <a:rPr lang="en-US" smtClean="0"/>
              <a:t>3/30/2014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smtClean="0"/>
              <a:t>Asha Cleveland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635563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US" dirty="0" smtClean="0"/>
              <a:t>Last site visit date : 11/12/2013</a:t>
            </a:r>
          </a:p>
          <a:p>
            <a:pPr marL="0" indent="0" algn="just">
              <a:buNone/>
            </a:pPr>
            <a:r>
              <a:rPr lang="en-US" dirty="0" smtClean="0"/>
              <a:t>The main concern was school’s hygienic conditions. Various skin infections (in pictures) was assumed to be due to this. But was clear explanation was provide by </a:t>
            </a:r>
            <a:r>
              <a:rPr lang="en-US" dirty="0" err="1" smtClean="0"/>
              <a:t>Siragu</a:t>
            </a:r>
            <a:r>
              <a:rPr lang="en-US" dirty="0" smtClean="0"/>
              <a:t> on call.</a:t>
            </a:r>
          </a:p>
          <a:p>
            <a:pPr marL="0" indent="0" algn="just">
              <a:buNone/>
            </a:pPr>
            <a:r>
              <a:rPr lang="en-US" dirty="0" smtClean="0"/>
              <a:t>Recorded telephonic conversation is available for more details or later reference.</a:t>
            </a:r>
          </a:p>
          <a:p>
            <a:pPr marL="0" indent="0" algn="just"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Improvements since last visit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71BABDF7-5167-4852-81B3-CD6A7F0EAF78}" type="datetime1">
              <a:rPr lang="en-US" smtClean="0"/>
              <a:t>3/30/2014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smtClean="0"/>
              <a:t>Asha Cleveland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436394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err="1" smtClean="0"/>
              <a:t>Asha</a:t>
            </a:r>
            <a:r>
              <a:rPr lang="en-US" dirty="0" smtClean="0"/>
              <a:t> has been funding for Uma (Co founder) salary since 2005. </a:t>
            </a:r>
          </a:p>
          <a:p>
            <a:r>
              <a:rPr lang="en-US" dirty="0" smtClean="0"/>
              <a:t>Uma’s responsibilities include</a:t>
            </a:r>
          </a:p>
          <a:p>
            <a:pPr lvl="1"/>
            <a:r>
              <a:rPr lang="en-US" dirty="0" smtClean="0"/>
              <a:t>Director of the school</a:t>
            </a:r>
          </a:p>
          <a:p>
            <a:pPr lvl="1"/>
            <a:r>
              <a:rPr lang="en-US" dirty="0" smtClean="0"/>
              <a:t>Defining syllabus</a:t>
            </a:r>
          </a:p>
          <a:p>
            <a:pPr lvl="1"/>
            <a:r>
              <a:rPr lang="en-US" dirty="0" smtClean="0"/>
              <a:t>Training teachers on Montessori style of teaching.</a:t>
            </a:r>
          </a:p>
          <a:p>
            <a:pPr lvl="1"/>
            <a:r>
              <a:rPr lang="en-US" dirty="0" smtClean="0"/>
              <a:t>Providing special focus on children</a:t>
            </a:r>
          </a:p>
          <a:p>
            <a:pPr lvl="1"/>
            <a:r>
              <a:rPr lang="en-US" dirty="0" smtClean="0"/>
              <a:t>Help them adapt more civilized life style.</a:t>
            </a:r>
          </a:p>
          <a:p>
            <a:pPr lvl="1"/>
            <a:r>
              <a:rPr lang="en-US" dirty="0" smtClean="0"/>
              <a:t>Educating parents.</a:t>
            </a:r>
          </a:p>
          <a:p>
            <a:pPr lvl="1"/>
            <a:r>
              <a:rPr lang="en-US" dirty="0" smtClean="0"/>
              <a:t>Involving in fund rising activities along with </a:t>
            </a:r>
            <a:r>
              <a:rPr lang="en-US" dirty="0" err="1" smtClean="0"/>
              <a:t>Muthuram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Brains behind </a:t>
            </a:r>
            <a:r>
              <a:rPr lang="en-US" dirty="0" err="1" smtClean="0"/>
              <a:t>siragu</a:t>
            </a:r>
            <a:r>
              <a:rPr lang="en-US" dirty="0" smtClean="0"/>
              <a:t>.</a:t>
            </a:r>
          </a:p>
          <a:p>
            <a:pPr marL="365760" lvl="1" indent="0">
              <a:buNone/>
            </a:pPr>
            <a:r>
              <a:rPr lang="en-US" dirty="0" smtClean="0"/>
              <a:t>Rs.1,20,000 goes to Uma, rest operational expenses of the school.</a:t>
            </a:r>
          </a:p>
          <a:p>
            <a:pPr lvl="1"/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Budget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4B4F2D45-3AF5-495B-8AA5-6263DA4FD5B8}" type="datetime1">
              <a:rPr lang="en-US" smtClean="0"/>
              <a:t>3/30/2014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smtClean="0"/>
              <a:t>Asha Cleveland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275249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per">
  <a:themeElements>
    <a:clrScheme name="Paper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Paper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Paper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322</TotalTime>
  <Words>490</Words>
  <Application>Microsoft Office PowerPoint</Application>
  <PresentationFormat>On-screen Show (4:3)</PresentationFormat>
  <Paragraphs>87</Paragraphs>
  <Slides>13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Paper</vt:lpstr>
      <vt:lpstr>SIRAGU Montessori school</vt:lpstr>
      <vt:lpstr>Introduction</vt:lpstr>
      <vt:lpstr>School Details</vt:lpstr>
      <vt:lpstr>Student enrollment</vt:lpstr>
      <vt:lpstr>Building details</vt:lpstr>
      <vt:lpstr>Challenges</vt:lpstr>
      <vt:lpstr>Government recognition &amp; RTE</vt:lpstr>
      <vt:lpstr>Improvements since last visit</vt:lpstr>
      <vt:lpstr>Budget</vt:lpstr>
      <vt:lpstr>Proposal</vt:lpstr>
      <vt:lpstr>School Contacts</vt:lpstr>
      <vt:lpstr>Pictures</vt:lpstr>
      <vt:lpstr>Pictures</vt:lpstr>
    </vt:vector>
  </TitlesOfParts>
  <Company>BrandMuscle, Inc.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SIRAGU Montessori school</dc:title>
  <dc:creator>Sandeepa Kolli</dc:creator>
  <cp:lastModifiedBy>Sandeepa Kolli</cp:lastModifiedBy>
  <cp:revision>40</cp:revision>
  <dcterms:created xsi:type="dcterms:W3CDTF">2014-03-30T09:38:40Z</dcterms:created>
  <dcterms:modified xsi:type="dcterms:W3CDTF">2014-03-30T15:01:22Z</dcterms:modified>
</cp:coreProperties>
</file>