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7" r:id="rId4"/>
    <p:sldId id="261" r:id="rId5"/>
    <p:sldId id="262" r:id="rId6"/>
    <p:sldId id="26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13"/>
    <p:restoredTop sz="94681"/>
  </p:normalViewPr>
  <p:slideViewPr>
    <p:cSldViewPr snapToGrid="0" snapToObjects="1">
      <p:cViewPr>
        <p:scale>
          <a:sx n="159" d="100"/>
          <a:sy n="159" d="100"/>
        </p:scale>
        <p:origin x="1264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8/10/25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8/10/25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8/10/25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Asha Samajik Shikshan Kendra, Mirzapur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Project Proposal for Asha for Education: Boston Chapter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The Initiative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pPr>
              <a:defRPr sz="1400"/>
            </a:pPr>
            <a:r>
              <a:rPr dirty="0"/>
              <a:t>Three years ago, Asha Trust began educational efforts in </a:t>
            </a:r>
            <a:r>
              <a:rPr dirty="0" err="1"/>
              <a:t>Chunar</a:t>
            </a:r>
            <a:r>
              <a:rPr dirty="0"/>
              <a:t> region</a:t>
            </a:r>
            <a:r>
              <a:rPr lang="en-US" dirty="0"/>
              <a:t> of Mirzapur District</a:t>
            </a:r>
            <a:endParaRPr dirty="0"/>
          </a:p>
          <a:p>
            <a:pPr>
              <a:defRPr sz="1400"/>
            </a:pPr>
            <a:r>
              <a:rPr dirty="0"/>
              <a:t>Six education centers </a:t>
            </a:r>
            <a:r>
              <a:rPr lang="en-US" dirty="0"/>
              <a:t>were </a:t>
            </a:r>
            <a:r>
              <a:rPr dirty="0"/>
              <a:t>established in villages.</a:t>
            </a:r>
          </a:p>
          <a:p>
            <a:pPr>
              <a:defRPr sz="1400"/>
            </a:pPr>
            <a:r>
              <a:rPr dirty="0"/>
              <a:t>Centers operate for 2 hours in the evening, serving </a:t>
            </a:r>
            <a:r>
              <a:rPr lang="en-US" dirty="0"/>
              <a:t>about </a:t>
            </a:r>
            <a:r>
              <a:rPr dirty="0"/>
              <a:t>25-30 children each.</a:t>
            </a:r>
            <a:endParaRPr lang="en-US" dirty="0"/>
          </a:p>
          <a:p>
            <a:pPr lvl="1">
              <a:defRPr sz="1400"/>
            </a:pPr>
            <a:r>
              <a:rPr lang="en-US" dirty="0"/>
              <a:t>Provide after school coaching</a:t>
            </a:r>
          </a:p>
          <a:p>
            <a:pPr lvl="1">
              <a:defRPr sz="1400"/>
            </a:pPr>
            <a:r>
              <a:rPr lang="en-US" dirty="0"/>
              <a:t>Help with keeping children in schools</a:t>
            </a:r>
          </a:p>
          <a:p>
            <a:pPr lvl="1">
              <a:defRPr sz="1400"/>
            </a:pPr>
            <a:r>
              <a:rPr lang="en-US" dirty="0"/>
              <a:t>Even children who don’t go to school, come to the centers and are encouraged to go to a formal school.</a:t>
            </a:r>
          </a:p>
          <a:p>
            <a:pPr lvl="1">
              <a:defRPr sz="1400"/>
            </a:pPr>
            <a:endParaRPr dirty="0"/>
          </a:p>
          <a:p>
            <a:pPr>
              <a:defRPr sz="1400"/>
            </a:pPr>
            <a:r>
              <a:rPr dirty="0"/>
              <a:t>Teachers receive training three times a year to ensure engaging education.</a:t>
            </a:r>
            <a:endParaRPr lang="en-US" dirty="0"/>
          </a:p>
          <a:p>
            <a:pPr>
              <a:defRPr sz="1400"/>
            </a:pPr>
            <a:endParaRPr lang="en-US" dirty="0"/>
          </a:p>
          <a:p>
            <a:pPr marL="0" indent="0">
              <a:buNone/>
              <a:defRPr sz="1400"/>
            </a:pPr>
            <a:r>
              <a:rPr lang="en-US" b="1" dirty="0"/>
              <a:t>Community Engagement</a:t>
            </a:r>
          </a:p>
          <a:p>
            <a:pPr>
              <a:defRPr sz="1400"/>
            </a:pPr>
            <a:r>
              <a:rPr lang="en-US" dirty="0"/>
              <a:t>Community meetings held to choose locations for centers.</a:t>
            </a:r>
          </a:p>
          <a:p>
            <a:pPr>
              <a:defRPr sz="1400"/>
            </a:pPr>
            <a:r>
              <a:rPr lang="en-US" dirty="0"/>
              <a:t>Local workers run centers with minimal resources.</a:t>
            </a:r>
          </a:p>
          <a:p>
            <a:pPr>
              <a:defRPr sz="1400"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pPr>
              <a:defRPr sz="1400"/>
            </a:pPr>
            <a:r>
              <a:rPr dirty="0"/>
              <a:t>Mirzapur district in Uttar Pradesh is underdeveloped, with many villages lacking drinking water, electricity, roads, education, and healthcare.</a:t>
            </a:r>
          </a:p>
          <a:p>
            <a:pPr>
              <a:defRPr sz="1400"/>
            </a:pPr>
            <a:r>
              <a:rPr dirty="0"/>
              <a:t>The region's mountainous and forested geography poses challenges for development.</a:t>
            </a:r>
          </a:p>
          <a:p>
            <a:pPr>
              <a:defRPr sz="1400"/>
            </a:pPr>
            <a:r>
              <a:rPr dirty="0"/>
              <a:t>Main livelihood: agriculture and mining labor.</a:t>
            </a:r>
          </a:p>
          <a:p>
            <a:pPr>
              <a:defRPr sz="1400"/>
            </a:pPr>
            <a:r>
              <a:rPr dirty="0"/>
              <a:t>Tribal communities such as </a:t>
            </a:r>
            <a:r>
              <a:rPr dirty="0" err="1"/>
              <a:t>Musahar</a:t>
            </a:r>
            <a:r>
              <a:rPr dirty="0"/>
              <a:t>, Kol, and Bhil are socially and economically backward.</a:t>
            </a:r>
            <a:endParaRPr lang="en-US" dirty="0"/>
          </a:p>
          <a:p>
            <a:pPr>
              <a:defRPr sz="1400"/>
            </a:pPr>
            <a:r>
              <a:rPr lang="en-US" dirty="0"/>
              <a:t>Lack of education and healthcare services.</a:t>
            </a:r>
          </a:p>
          <a:p>
            <a:pPr>
              <a:defRPr sz="1400"/>
            </a:pPr>
            <a:r>
              <a:rPr lang="en-US" dirty="0"/>
              <a:t>Lack of awareness about government schemes prevents people from availing benefits.</a:t>
            </a:r>
          </a:p>
          <a:p>
            <a:pPr>
              <a:defRPr sz="1400"/>
            </a:pPr>
            <a:r>
              <a:rPr lang="en-US" dirty="0"/>
              <a:t>Marginalized tribal communities face additional difficulties.</a:t>
            </a:r>
          </a:p>
          <a:p>
            <a:pPr>
              <a:defRPr sz="1400"/>
            </a:pPr>
            <a:r>
              <a:rPr lang="en-US" dirty="0"/>
              <a:t>Need for special schemes and programs to improve living standards.</a:t>
            </a:r>
          </a:p>
          <a:p>
            <a:pPr>
              <a:defRPr sz="1400"/>
            </a:pP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Previous Support &amp; Risks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pPr>
              <a:defRPr sz="1400"/>
            </a:pPr>
            <a:r>
              <a:rPr dirty="0"/>
              <a:t>Previously supported by Belgian organization Mala Sponsorship for Indian Children.</a:t>
            </a:r>
          </a:p>
          <a:p>
            <a:pPr>
              <a:defRPr sz="1400"/>
            </a:pPr>
            <a:r>
              <a:rPr dirty="0"/>
              <a:t>Funding discontinued </a:t>
            </a:r>
            <a:r>
              <a:rPr lang="en-US" dirty="0"/>
              <a:t>last</a:t>
            </a:r>
            <a:r>
              <a:rPr dirty="0"/>
              <a:t> year, risking the continuation of the program.</a:t>
            </a:r>
          </a:p>
          <a:p>
            <a:pPr>
              <a:defRPr sz="1400"/>
            </a:pPr>
            <a:r>
              <a:rPr dirty="0"/>
              <a:t>Established presence and visible positive outcomes in marginalized communities.</a:t>
            </a:r>
          </a:p>
          <a:p>
            <a:pPr>
              <a:defRPr sz="1400"/>
            </a:pPr>
            <a:r>
              <a:rPr dirty="0"/>
              <a:t>Stopping efforts midway would cause disappointment among children and community.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Request for Support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pPr>
              <a:defRPr sz="1400"/>
            </a:pPr>
            <a:r>
              <a:rPr dirty="0"/>
              <a:t>Seeking support from Asha for Education: Boston Chapter.</a:t>
            </a:r>
          </a:p>
          <a:p>
            <a:pPr>
              <a:defRPr sz="1400"/>
            </a:pPr>
            <a:r>
              <a:rPr dirty="0"/>
              <a:t>Aim: Ensure continuation of education centers and training programs.</a:t>
            </a:r>
          </a:p>
          <a:p>
            <a:pPr>
              <a:defRPr sz="1400"/>
            </a:pPr>
            <a:r>
              <a:rPr dirty="0"/>
              <a:t>Prevent disruption in the positive impact already achieved.</a:t>
            </a:r>
          </a:p>
          <a:p>
            <a:pPr>
              <a:defRPr sz="1400"/>
            </a:pPr>
            <a:r>
              <a:rPr dirty="0"/>
              <a:t>Contribute to long-term improvement in marginalized children's lives.</a:t>
            </a:r>
            <a:r>
              <a:rPr lang="en-US" dirty="0"/>
              <a:t> </a:t>
            </a:r>
          </a:p>
          <a:p>
            <a:pPr>
              <a:defRPr sz="1400"/>
            </a:pPr>
            <a:r>
              <a:rPr lang="en-US" dirty="0"/>
              <a:t>Annual Budget is about Six lakh rupees ~ $7k</a:t>
            </a:r>
          </a:p>
          <a:p>
            <a:pPr>
              <a:defRPr sz="1400"/>
            </a:pPr>
            <a:endParaRPr lang="en-US" dirty="0"/>
          </a:p>
        </p:txBody>
      </p:sp>
      <p:pic>
        <p:nvPicPr>
          <p:cNvPr id="5" name="Picture 4" descr="A white sheet of paper with black text&#10;&#10;AI-generated content may be incorrect.">
            <a:extLst>
              <a:ext uri="{FF2B5EF4-FFF2-40B4-BE49-F238E27FC236}">
                <a16:creationId xmlns:a16="http://schemas.microsoft.com/office/drawing/2014/main" id="{8FC6EDFE-B7C1-D64B-A520-5502D5E571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2210" y="3429000"/>
            <a:ext cx="7772400" cy="464607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7B811B-4417-CF50-EDF1-526D2FB1D5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C6BA01-1692-7823-1BAC-FBF21C465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We Should </a:t>
            </a:r>
            <a:r>
              <a:rPr dirty="0"/>
              <a:t>Support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F717DA-A03C-95F3-6363-0BDA890587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dirty="0"/>
          </a:p>
          <a:p>
            <a:pPr>
              <a:defRPr sz="1400"/>
            </a:pPr>
            <a:r>
              <a:rPr lang="en-US" dirty="0"/>
              <a:t>Proven Partners – Asha Trust</a:t>
            </a:r>
            <a:endParaRPr dirty="0"/>
          </a:p>
          <a:p>
            <a:pPr>
              <a:defRPr sz="1400"/>
            </a:pPr>
            <a:r>
              <a:rPr lang="en-US" dirty="0"/>
              <a:t>Proven model – Many of the relationships have been developed, infrastructure and persons identified.</a:t>
            </a:r>
            <a:endParaRPr dirty="0"/>
          </a:p>
          <a:p>
            <a:pPr>
              <a:defRPr sz="1400"/>
            </a:pPr>
            <a:r>
              <a:rPr lang="en-US" dirty="0"/>
              <a:t>Modest budget – In the most recent proposal, they have reduced the salary of the coordinator from Rs 25k to Rs 10k.</a:t>
            </a:r>
          </a:p>
          <a:p>
            <a:pPr>
              <a:defRPr sz="1400"/>
            </a:pPr>
            <a:endParaRPr lang="en-US" dirty="0"/>
          </a:p>
          <a:p>
            <a:pPr>
              <a:defRPr sz="1400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8648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364</Words>
  <Application>Microsoft Macintosh PowerPoint</Application>
  <PresentationFormat>On-screen Show (4:3)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Asha Samajik Shikshan Kendra, Mirzapur</vt:lpstr>
      <vt:lpstr>The Initiative</vt:lpstr>
      <vt:lpstr>Background</vt:lpstr>
      <vt:lpstr>Previous Support &amp; Risks</vt:lpstr>
      <vt:lpstr>Request for Support</vt:lpstr>
      <vt:lpstr>Why We Should Support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santosh kumar verma</cp:lastModifiedBy>
  <cp:revision>3</cp:revision>
  <dcterms:created xsi:type="dcterms:W3CDTF">2013-01-27T09:14:16Z</dcterms:created>
  <dcterms:modified xsi:type="dcterms:W3CDTF">2025-08-10T13:33:35Z</dcterms:modified>
  <cp:category/>
</cp:coreProperties>
</file>