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5143500" cx="9144000"/>
  <p:notesSz cx="6858000" cy="9144000"/>
  <p:embeddedFontLst>
    <p:embeddedFont>
      <p:font typeface="Amatic SC"/>
      <p:regular r:id="rId18"/>
      <p:bold r:id="rId19"/>
    </p:embeddedFont>
    <p:embeddedFont>
      <p:font typeface="Source Code Pro"/>
      <p:regular r:id="rId20"/>
      <p:bold r:id="rId21"/>
    </p:embeddedFont>
    <p:embeddedFont>
      <p:font typeface="Oswald"/>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D8D88844-DFDC-4D09-BD88-CB498E7E7F52}">
  <a:tblStyle styleId="{D8D88844-DFDC-4D09-BD88-CB498E7E7F52}" styleName="Table_0">
    <a:wholeTbl>
      <a:tcTxStyle>
        <a:font>
          <a:latin typeface="Arial"/>
          <a:ea typeface="Arial"/>
          <a:cs typeface="Arial"/>
        </a:font>
        <a:srgbClr val="000000"/>
      </a:tcTxStyle>
      <a:tcStyle>
        <a:tcBdr>
          <a:left>
            <a:ln cap="flat" cmpd="sng" w="9525">
              <a:solidFill>
                <a:srgbClr val="9E9E9E"/>
              </a:solidFill>
              <a:prstDash val="solid"/>
              <a:round/>
              <a:headEnd len="med" w="med" type="none"/>
              <a:tailEnd len="med" w="med" type="none"/>
            </a:ln>
          </a:left>
          <a:right>
            <a:ln cap="flat" cmpd="sng" w="9525">
              <a:solidFill>
                <a:srgbClr val="9E9E9E"/>
              </a:solidFill>
              <a:prstDash val="solid"/>
              <a:round/>
              <a:headEnd len="med" w="med" type="none"/>
              <a:tailEnd len="med" w="med" type="none"/>
            </a:ln>
          </a:right>
          <a:top>
            <a:ln cap="flat" cmpd="sng" w="9525">
              <a:solidFill>
                <a:srgbClr val="9E9E9E"/>
              </a:solidFill>
              <a:prstDash val="solid"/>
              <a:round/>
              <a:headEnd len="med" w="med" type="none"/>
              <a:tailEnd len="med" w="med" type="none"/>
            </a:ln>
          </a:top>
          <a:bottom>
            <a:ln cap="flat" cmpd="sng" w="9525">
              <a:solidFill>
                <a:srgbClr val="9E9E9E"/>
              </a:solidFill>
              <a:prstDash val="solid"/>
              <a:round/>
              <a:headEnd len="med" w="med" type="none"/>
              <a:tailEnd len="med" w="med" type="none"/>
            </a:ln>
          </a:bottom>
          <a:insideH>
            <a:ln cap="flat" cmpd="sng" w="9525">
              <a:solidFill>
                <a:srgbClr val="9E9E9E"/>
              </a:solidFill>
              <a:prstDash val="solid"/>
              <a:round/>
              <a:headEnd len="med" w="med" type="none"/>
              <a:tailEnd len="med" w="med" type="none"/>
            </a:ln>
          </a:insideH>
          <a:insideV>
            <a:ln cap="flat" cmpd="sng" w="9525">
              <a:solidFill>
                <a:srgbClr val="9E9E9E"/>
              </a:solidFill>
              <a:prstDash val="solid"/>
              <a:round/>
              <a:headEnd len="med" w="med" type="none"/>
              <a:tailEnd len="med" w="med"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CEED4CE8-7F16-4A7A-8F9A-4B8A932E5990}"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SourceCodePro-regular.fntdata"/><Relationship Id="rId11" Type="http://schemas.openxmlformats.org/officeDocument/2006/relationships/slide" Target="slides/slide6.xml"/><Relationship Id="rId22" Type="http://schemas.openxmlformats.org/officeDocument/2006/relationships/font" Target="fonts/Oswald-regular.fntdata"/><Relationship Id="rId10" Type="http://schemas.openxmlformats.org/officeDocument/2006/relationships/slide" Target="slides/slide5.xml"/><Relationship Id="rId21" Type="http://schemas.openxmlformats.org/officeDocument/2006/relationships/font" Target="fonts/SourceCodePro-bold.fntdata"/><Relationship Id="rId13" Type="http://schemas.openxmlformats.org/officeDocument/2006/relationships/slide" Target="slides/slide8.xml"/><Relationship Id="rId12" Type="http://schemas.openxmlformats.org/officeDocument/2006/relationships/slide" Target="slides/slide7.xml"/><Relationship Id="rId23" Type="http://schemas.openxmlformats.org/officeDocument/2006/relationships/font" Target="fonts/Oswald-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AmaticSC-bold.fntdata"/><Relationship Id="rId6" Type="http://schemas.openxmlformats.org/officeDocument/2006/relationships/slide" Target="slides/slide1.xml"/><Relationship Id="rId18" Type="http://schemas.openxmlformats.org/officeDocument/2006/relationships/font" Target="fonts/AmaticSC-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rIns="91425" wrap="square" tIns="91425"/>
          <a:lstStyle>
            <a:lvl1pPr lvl="0">
              <a:spcBef>
                <a:spcPts val="0"/>
              </a:spcBef>
              <a:buChar char="●"/>
              <a:defRPr sz="1100"/>
            </a:lvl1pPr>
            <a:lvl2pPr lvl="1">
              <a:spcBef>
                <a:spcPts val="0"/>
              </a:spcBef>
              <a:buChar char="○"/>
              <a:defRPr sz="1100"/>
            </a:lvl2pPr>
            <a:lvl3pPr lvl="2">
              <a:spcBef>
                <a:spcPts val="0"/>
              </a:spcBef>
              <a:buChar char="■"/>
              <a:defRPr sz="1100"/>
            </a:lvl3pPr>
            <a:lvl4pPr lvl="3">
              <a:spcBef>
                <a:spcPts val="0"/>
              </a:spcBef>
              <a:buChar char="●"/>
              <a:defRPr sz="1100"/>
            </a:lvl4pPr>
            <a:lvl5pPr lvl="4">
              <a:spcBef>
                <a:spcPts val="0"/>
              </a:spcBef>
              <a:buChar char="○"/>
              <a:defRPr sz="1100"/>
            </a:lvl5pPr>
            <a:lvl6pPr lvl="5">
              <a:spcBef>
                <a:spcPts val="0"/>
              </a:spcBef>
              <a:buChar char="■"/>
              <a:defRPr sz="1100"/>
            </a:lvl6pPr>
            <a:lvl7pPr lvl="6">
              <a:spcBef>
                <a:spcPts val="0"/>
              </a:spcBef>
              <a:buChar char="●"/>
              <a:defRPr sz="1100"/>
            </a:lvl7pPr>
            <a:lvl8pPr lvl="7">
              <a:spcBef>
                <a:spcPts val="0"/>
              </a:spcBef>
              <a:buChar char="○"/>
              <a:defRPr sz="1100"/>
            </a:lvl8pPr>
            <a:lvl9pPr lvl="8">
              <a:spcBef>
                <a:spcPts val="0"/>
              </a:spcBef>
              <a:buChar char="■"/>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 name="Shape 52"/>
        <p:cNvGrpSpPr/>
        <p:nvPr/>
      </p:nvGrpSpPr>
      <p:grpSpPr>
        <a:xfrm>
          <a:off x="0" y="0"/>
          <a:ext cx="0" cy="0"/>
          <a:chOff x="0" y="0"/>
          <a:chExt cx="0" cy="0"/>
        </a:xfrm>
      </p:grpSpPr>
      <p:sp>
        <p:nvSpPr>
          <p:cNvPr id="53" name="Shape 5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p:spPr>
      </p:sp>
      <p:sp>
        <p:nvSpPr>
          <p:cNvPr id="54" name="Shape 54"/>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8" name="Shape 58"/>
        <p:cNvGrpSpPr/>
        <p:nvPr/>
      </p:nvGrpSpPr>
      <p:grpSpPr>
        <a:xfrm>
          <a:off x="0" y="0"/>
          <a:ext cx="0" cy="0"/>
          <a:chOff x="0" y="0"/>
          <a:chExt cx="0" cy="0"/>
        </a:xfrm>
      </p:grpSpPr>
      <p:sp>
        <p:nvSpPr>
          <p:cNvPr id="59" name="Shape 59"/>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60" name="Shape 60"/>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4" name="Shape 64"/>
        <p:cNvGrpSpPr/>
        <p:nvPr/>
      </p:nvGrpSpPr>
      <p:grpSpPr>
        <a:xfrm>
          <a:off x="0" y="0"/>
          <a:ext cx="0" cy="0"/>
          <a:chOff x="0" y="0"/>
          <a:chExt cx="0" cy="0"/>
        </a:xfrm>
      </p:grpSpPr>
      <p:sp>
        <p:nvSpPr>
          <p:cNvPr id="65" name="Shape 6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6" name="Shape 66"/>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a:spcBef>
                <a:spcPts val="0"/>
              </a:spcBef>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2" name="Shape 72"/>
        <p:cNvGrpSpPr/>
        <p:nvPr/>
      </p:nvGrpSpPr>
      <p:grpSpPr>
        <a:xfrm>
          <a:off x="0" y="0"/>
          <a:ext cx="0" cy="0"/>
          <a:chOff x="0" y="0"/>
          <a:chExt cx="0" cy="0"/>
        </a:xfrm>
      </p:grpSpPr>
      <p:sp>
        <p:nvSpPr>
          <p:cNvPr id="73" name="Shape 73"/>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74" name="Shape 74"/>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8" name="Shape 78"/>
        <p:cNvGrpSpPr/>
        <p:nvPr/>
      </p:nvGrpSpPr>
      <p:grpSpPr>
        <a:xfrm>
          <a:off x="0" y="0"/>
          <a:ext cx="0" cy="0"/>
          <a:chOff x="0" y="0"/>
          <a:chExt cx="0" cy="0"/>
        </a:xfrm>
      </p:grpSpPr>
      <p:sp>
        <p:nvSpPr>
          <p:cNvPr id="79" name="Shape 79"/>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80" name="Shape 80"/>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Shape 85"/>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86" name="Shape 86"/>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0" name="Shape 90"/>
        <p:cNvGrpSpPr/>
        <p:nvPr/>
      </p:nvGrpSpPr>
      <p:grpSpPr>
        <a:xfrm>
          <a:off x="0" y="0"/>
          <a:ext cx="0" cy="0"/>
          <a:chOff x="0" y="0"/>
          <a:chExt cx="0" cy="0"/>
        </a:xfrm>
      </p:grpSpPr>
      <p:sp>
        <p:nvSpPr>
          <p:cNvPr id="91" name="Shape 91"/>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92" name="Shape 92"/>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98" name="Shape 98"/>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Shape 104"/>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105" name="Shape 105"/>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1" name="Shape 111"/>
        <p:cNvGrpSpPr/>
        <p:nvPr/>
      </p:nvGrpSpPr>
      <p:grpSpPr>
        <a:xfrm>
          <a:off x="0" y="0"/>
          <a:ext cx="0" cy="0"/>
          <a:chOff x="0" y="0"/>
          <a:chExt cx="0" cy="0"/>
        </a:xfrm>
      </p:grpSpPr>
      <p:sp>
        <p:nvSpPr>
          <p:cNvPr id="112" name="Shape 112"/>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113" name="Shape 113"/>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Shape 118"/>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119" name="Shape 119"/>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Shape 124"/>
          <p:cNvSpPr/>
          <p:nvPr>
            <p:ph idx="2" type="sldImg"/>
          </p:nvPr>
        </p:nvSpPr>
        <p:spPr>
          <a:xfrm>
            <a:off x="381188" y="685800"/>
            <a:ext cx="6096300" cy="3429000"/>
          </a:xfrm>
          <a:custGeom>
            <a:pathLst>
              <a:path extrusionOk="0" h="120000" w="120000">
                <a:moveTo>
                  <a:pt x="0" y="0"/>
                </a:moveTo>
                <a:lnTo>
                  <a:pt x="120000" y="0"/>
                </a:lnTo>
                <a:lnTo>
                  <a:pt x="120000" y="120000"/>
                </a:lnTo>
                <a:lnTo>
                  <a:pt x="0" y="120000"/>
                </a:lnTo>
                <a:close/>
              </a:path>
            </a:pathLst>
          </a:custGeom>
        </p:spPr>
      </p:sp>
      <p:sp>
        <p:nvSpPr>
          <p:cNvPr id="125" name="Shape 125"/>
          <p:cNvSpPr txBox="1"/>
          <p:nvPr>
            <p:ph idx="1" type="body"/>
          </p:nvPr>
        </p:nvSpPr>
        <p:spPr>
          <a:xfrm>
            <a:off x="685800" y="4343400"/>
            <a:ext cx="5486400" cy="4114800"/>
          </a:xfrm>
          <a:prstGeom prst="rect">
            <a:avLst/>
          </a:prstGeom>
        </p:spPr>
        <p:txBody>
          <a:bodyPr anchorCtr="0" anchor="t" bIns="91425" lIns="91425" rIns="91425" wrap="square" tIns="91425">
            <a:noAutofit/>
          </a:bodyPr>
          <a:lstStyle/>
          <a:p>
            <a:pPr lvl="0" rt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
  <p:cSld name="Title slide">
    <p:bg>
      <p:bgPr>
        <a:solidFill>
          <a:schemeClr val="dk1"/>
        </a:solidFill>
      </p:bgPr>
    </p:bg>
    <p:spTree>
      <p:nvGrpSpPr>
        <p:cNvPr id="9" name="Shape 9"/>
        <p:cNvGrpSpPr/>
        <p:nvPr/>
      </p:nvGrpSpPr>
      <p:grpSpPr>
        <a:xfrm>
          <a:off x="0" y="0"/>
          <a:ext cx="0" cy="0"/>
          <a:chOff x="0" y="0"/>
          <a:chExt cx="0" cy="0"/>
        </a:xfrm>
      </p:grpSpPr>
      <p:sp>
        <p:nvSpPr>
          <p:cNvPr id="10" name="Shape 10"/>
          <p:cNvSpPr/>
          <p:nvPr/>
        </p:nvSpPr>
        <p:spPr>
          <a:xfrm>
            <a:off x="0" y="0"/>
            <a:ext cx="9144000" cy="3429000"/>
          </a:xfrm>
          <a:prstGeom prst="rect">
            <a:avLst/>
          </a:prstGeom>
          <a:solidFill>
            <a:schemeClr val="lt1"/>
          </a:solidFill>
          <a:ln>
            <a:noFill/>
          </a:ln>
        </p:spPr>
        <p:txBody>
          <a:bodyPr anchorCtr="0" anchor="ctr" bIns="91425" lIns="91425" rIns="91425" wrap="square" tIns="91425">
            <a:noAutofit/>
          </a:bodyPr>
          <a:lstStyle/>
          <a:p>
            <a:pPr lvl="0">
              <a:spcBef>
                <a:spcPts val="0"/>
              </a:spcBef>
              <a:buNone/>
            </a:pPr>
            <a:r>
              <a:t/>
            </a:r>
            <a:endParaRPr/>
          </a:p>
        </p:txBody>
      </p:sp>
      <p:sp>
        <p:nvSpPr>
          <p:cNvPr id="11" name="Shape 11"/>
          <p:cNvSpPr txBox="1"/>
          <p:nvPr>
            <p:ph type="ctrTitle"/>
          </p:nvPr>
        </p:nvSpPr>
        <p:spPr>
          <a:xfrm>
            <a:off x="311700" y="392150"/>
            <a:ext cx="8520600" cy="2690400"/>
          </a:xfrm>
          <a:prstGeom prst="rect">
            <a:avLst/>
          </a:prstGeom>
        </p:spPr>
        <p:txBody>
          <a:bodyPr anchorCtr="0" anchor="ctr" bIns="91425" lIns="91425" rIns="91425" wrap="square" tIns="91425"/>
          <a:lstStyle>
            <a:lvl1pPr lvl="0" algn="ctr">
              <a:spcBef>
                <a:spcPts val="0"/>
              </a:spcBef>
              <a:buSzPct val="100000"/>
              <a:defRPr sz="8000"/>
            </a:lvl1pPr>
            <a:lvl2pPr lvl="1" algn="ctr">
              <a:spcBef>
                <a:spcPts val="0"/>
              </a:spcBef>
              <a:buSzPct val="100000"/>
              <a:defRPr sz="8000"/>
            </a:lvl2pPr>
            <a:lvl3pPr lvl="2" algn="ctr">
              <a:spcBef>
                <a:spcPts val="0"/>
              </a:spcBef>
              <a:buSzPct val="100000"/>
              <a:defRPr sz="8000"/>
            </a:lvl3pPr>
            <a:lvl4pPr lvl="3" algn="ctr">
              <a:spcBef>
                <a:spcPts val="0"/>
              </a:spcBef>
              <a:buSzPct val="100000"/>
              <a:defRPr sz="8000"/>
            </a:lvl4pPr>
            <a:lvl5pPr lvl="4" algn="ctr">
              <a:spcBef>
                <a:spcPts val="0"/>
              </a:spcBef>
              <a:buSzPct val="100000"/>
              <a:defRPr sz="8000"/>
            </a:lvl5pPr>
            <a:lvl6pPr lvl="5" algn="ctr">
              <a:spcBef>
                <a:spcPts val="0"/>
              </a:spcBef>
              <a:buSzPct val="100000"/>
              <a:defRPr sz="8000"/>
            </a:lvl6pPr>
            <a:lvl7pPr lvl="6" algn="ctr">
              <a:spcBef>
                <a:spcPts val="0"/>
              </a:spcBef>
              <a:buSzPct val="100000"/>
              <a:defRPr sz="8000"/>
            </a:lvl7pPr>
            <a:lvl8pPr lvl="7" algn="ctr">
              <a:spcBef>
                <a:spcPts val="0"/>
              </a:spcBef>
              <a:buSzPct val="100000"/>
              <a:defRPr sz="8000"/>
            </a:lvl8pPr>
            <a:lvl9pPr lvl="8" algn="ctr">
              <a:spcBef>
                <a:spcPts val="0"/>
              </a:spcBef>
              <a:buSzPct val="100000"/>
              <a:defRPr sz="8000"/>
            </a:lvl9pPr>
          </a:lstStyle>
          <a:p/>
        </p:txBody>
      </p:sp>
      <p:sp>
        <p:nvSpPr>
          <p:cNvPr id="12" name="Shape 12"/>
          <p:cNvSpPr txBox="1"/>
          <p:nvPr>
            <p:ph idx="1" type="subTitle"/>
          </p:nvPr>
        </p:nvSpPr>
        <p:spPr>
          <a:xfrm>
            <a:off x="311700" y="3890400"/>
            <a:ext cx="8520600" cy="706200"/>
          </a:xfrm>
          <a:prstGeom prst="rect">
            <a:avLst/>
          </a:prstGeom>
        </p:spPr>
        <p:txBody>
          <a:bodyPr anchorCtr="0" anchor="ctr" bIns="91425" lIns="91425" rIns="91425" wrap="square" tIns="91425"/>
          <a:lstStyle>
            <a:lvl1pPr lvl="0" algn="ctr">
              <a:lnSpc>
                <a:spcPct val="100000"/>
              </a:lnSpc>
              <a:spcBef>
                <a:spcPts val="0"/>
              </a:spcBef>
              <a:spcAft>
                <a:spcPts val="0"/>
              </a:spcAft>
              <a:buClr>
                <a:schemeClr val="accent1"/>
              </a:buClr>
              <a:buSzPct val="100000"/>
              <a:buNone/>
              <a:defRPr b="1" sz="2100">
                <a:solidFill>
                  <a:schemeClr val="accent1"/>
                </a:solidFill>
              </a:defRPr>
            </a:lvl1pPr>
            <a:lvl2pPr lvl="1" algn="ctr">
              <a:lnSpc>
                <a:spcPct val="100000"/>
              </a:lnSpc>
              <a:spcBef>
                <a:spcPts val="0"/>
              </a:spcBef>
              <a:spcAft>
                <a:spcPts val="0"/>
              </a:spcAft>
              <a:buClr>
                <a:schemeClr val="accent1"/>
              </a:buClr>
              <a:buSzPct val="100000"/>
              <a:buNone/>
              <a:defRPr b="1" sz="2100">
                <a:solidFill>
                  <a:schemeClr val="accent1"/>
                </a:solidFill>
              </a:defRPr>
            </a:lvl2pPr>
            <a:lvl3pPr lvl="2" algn="ctr">
              <a:lnSpc>
                <a:spcPct val="100000"/>
              </a:lnSpc>
              <a:spcBef>
                <a:spcPts val="0"/>
              </a:spcBef>
              <a:spcAft>
                <a:spcPts val="0"/>
              </a:spcAft>
              <a:buClr>
                <a:schemeClr val="accent1"/>
              </a:buClr>
              <a:buSzPct val="100000"/>
              <a:buNone/>
              <a:defRPr b="1" sz="2100">
                <a:solidFill>
                  <a:schemeClr val="accent1"/>
                </a:solidFill>
              </a:defRPr>
            </a:lvl3pPr>
            <a:lvl4pPr lvl="3" algn="ctr">
              <a:lnSpc>
                <a:spcPct val="100000"/>
              </a:lnSpc>
              <a:spcBef>
                <a:spcPts val="0"/>
              </a:spcBef>
              <a:spcAft>
                <a:spcPts val="0"/>
              </a:spcAft>
              <a:buClr>
                <a:schemeClr val="accent1"/>
              </a:buClr>
              <a:buSzPct val="100000"/>
              <a:buNone/>
              <a:defRPr b="1" sz="2100">
                <a:solidFill>
                  <a:schemeClr val="accent1"/>
                </a:solidFill>
              </a:defRPr>
            </a:lvl4pPr>
            <a:lvl5pPr lvl="4" algn="ctr">
              <a:lnSpc>
                <a:spcPct val="100000"/>
              </a:lnSpc>
              <a:spcBef>
                <a:spcPts val="0"/>
              </a:spcBef>
              <a:spcAft>
                <a:spcPts val="0"/>
              </a:spcAft>
              <a:buClr>
                <a:schemeClr val="accent1"/>
              </a:buClr>
              <a:buSzPct val="100000"/>
              <a:buNone/>
              <a:defRPr b="1" sz="2100">
                <a:solidFill>
                  <a:schemeClr val="accent1"/>
                </a:solidFill>
              </a:defRPr>
            </a:lvl5pPr>
            <a:lvl6pPr lvl="5" algn="ctr">
              <a:lnSpc>
                <a:spcPct val="100000"/>
              </a:lnSpc>
              <a:spcBef>
                <a:spcPts val="0"/>
              </a:spcBef>
              <a:spcAft>
                <a:spcPts val="0"/>
              </a:spcAft>
              <a:buClr>
                <a:schemeClr val="accent1"/>
              </a:buClr>
              <a:buSzPct val="100000"/>
              <a:buNone/>
              <a:defRPr b="1" sz="2100">
                <a:solidFill>
                  <a:schemeClr val="accent1"/>
                </a:solidFill>
              </a:defRPr>
            </a:lvl6pPr>
            <a:lvl7pPr lvl="6" algn="ctr">
              <a:lnSpc>
                <a:spcPct val="100000"/>
              </a:lnSpc>
              <a:spcBef>
                <a:spcPts val="0"/>
              </a:spcBef>
              <a:spcAft>
                <a:spcPts val="0"/>
              </a:spcAft>
              <a:buClr>
                <a:schemeClr val="accent1"/>
              </a:buClr>
              <a:buSzPct val="100000"/>
              <a:buNone/>
              <a:defRPr b="1" sz="2100">
                <a:solidFill>
                  <a:schemeClr val="accent1"/>
                </a:solidFill>
              </a:defRPr>
            </a:lvl7pPr>
            <a:lvl8pPr lvl="7" algn="ctr">
              <a:lnSpc>
                <a:spcPct val="100000"/>
              </a:lnSpc>
              <a:spcBef>
                <a:spcPts val="0"/>
              </a:spcBef>
              <a:spcAft>
                <a:spcPts val="0"/>
              </a:spcAft>
              <a:buClr>
                <a:schemeClr val="accent1"/>
              </a:buClr>
              <a:buSzPct val="100000"/>
              <a:buNone/>
              <a:defRPr b="1" sz="2100">
                <a:solidFill>
                  <a:schemeClr val="accent1"/>
                </a:solidFill>
              </a:defRPr>
            </a:lvl8pPr>
            <a:lvl9pPr lvl="8" algn="ctr">
              <a:lnSpc>
                <a:spcPct val="100000"/>
              </a:lnSpc>
              <a:spcBef>
                <a:spcPts val="0"/>
              </a:spcBef>
              <a:spcAft>
                <a:spcPts val="0"/>
              </a:spcAft>
              <a:buClr>
                <a:schemeClr val="accent1"/>
              </a:buClr>
              <a:buSzPct val="100000"/>
              <a:buNone/>
              <a:defRPr b="1" sz="2100">
                <a:solidFill>
                  <a:schemeClr val="accent1"/>
                </a:solidFill>
              </a:defRPr>
            </a:lvl9pPr>
          </a:lstStyle>
          <a:p/>
        </p:txBody>
      </p:sp>
      <p:sp>
        <p:nvSpPr>
          <p:cNvPr id="13" name="Shape 13"/>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secHead">
  <p:cSld name="Section header">
    <p:bg>
      <p:bgPr>
        <a:solidFill>
          <a:schemeClr val="dk1"/>
        </a:solidFill>
      </p:bgPr>
    </p:bg>
    <p:spTree>
      <p:nvGrpSpPr>
        <p:cNvPr id="14" name="Shape 14"/>
        <p:cNvGrpSpPr/>
        <p:nvPr/>
      </p:nvGrpSpPr>
      <p:grpSpPr>
        <a:xfrm>
          <a:off x="0" y="0"/>
          <a:ext cx="0" cy="0"/>
          <a:chOff x="0" y="0"/>
          <a:chExt cx="0" cy="0"/>
        </a:xfrm>
      </p:grpSpPr>
      <p:sp>
        <p:nvSpPr>
          <p:cNvPr id="15" name="Shape 15"/>
          <p:cNvSpPr txBox="1"/>
          <p:nvPr>
            <p:ph type="title"/>
          </p:nvPr>
        </p:nvSpPr>
        <p:spPr>
          <a:xfrm>
            <a:off x="2802750" y="802500"/>
            <a:ext cx="3538500" cy="3538500"/>
          </a:xfrm>
          <a:prstGeom prst="rect">
            <a:avLst/>
          </a:prstGeom>
          <a:solidFill>
            <a:srgbClr val="FFFFFF"/>
          </a:solidFill>
        </p:spPr>
        <p:txBody>
          <a:bodyPr anchorCtr="0" anchor="ctr" bIns="91425" lIns="91425" rIns="91425" wrap="square" tIns="91425"/>
          <a:lstStyle>
            <a:lvl1pPr lvl="0" algn="ctr">
              <a:spcBef>
                <a:spcPts val="0"/>
              </a:spcBef>
              <a:buSzPct val="100000"/>
              <a:defRPr sz="4800"/>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p:txBody>
      </p:sp>
      <p:sp>
        <p:nvSpPr>
          <p:cNvPr id="16" name="Shape 16"/>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x">
  <p:cSld name="Title and body">
    <p:spTree>
      <p:nvGrpSpPr>
        <p:cNvPr id="17" name="Shape 17"/>
        <p:cNvGrpSpPr/>
        <p:nvPr/>
      </p:nvGrpSpPr>
      <p:grpSpPr>
        <a:xfrm>
          <a:off x="0" y="0"/>
          <a:ext cx="0" cy="0"/>
          <a:chOff x="0" y="0"/>
          <a:chExt cx="0" cy="0"/>
        </a:xfrm>
      </p:grpSpPr>
      <p:sp>
        <p:nvSpPr>
          <p:cNvPr id="18" name="Shape 18"/>
          <p:cNvSpPr txBox="1"/>
          <p:nvPr>
            <p:ph type="title"/>
          </p:nvPr>
        </p:nvSpPr>
        <p:spPr>
          <a:xfrm>
            <a:off x="311700" y="292850"/>
            <a:ext cx="8520600" cy="801000"/>
          </a:xfrm>
          <a:prstGeom prst="rect">
            <a:avLst/>
          </a:prstGeom>
        </p:spPr>
        <p:txBody>
          <a:bodyPr anchorCtr="0" anchor="t" bIns="91425" lIns="91425" rIns="91425" wrap="square"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19" name="Shape 19"/>
          <p:cNvSpPr txBox="1"/>
          <p:nvPr>
            <p:ph idx="1" type="body"/>
          </p:nvPr>
        </p:nvSpPr>
        <p:spPr>
          <a:xfrm>
            <a:off x="311700" y="1228675"/>
            <a:ext cx="8520600" cy="3340200"/>
          </a:xfrm>
          <a:prstGeom prst="rect">
            <a:avLst/>
          </a:prstGeom>
        </p:spPr>
        <p:txBody>
          <a:bodyPr anchorCtr="0" anchor="t" bIns="91425" lIns="91425" rIns="91425" wrap="square"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0" name="Shape 20"/>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woColTx">
  <p:cSld name="Title and two columns">
    <p:spTree>
      <p:nvGrpSpPr>
        <p:cNvPr id="21" name="Shape 21"/>
        <p:cNvGrpSpPr/>
        <p:nvPr/>
      </p:nvGrpSpPr>
      <p:grpSpPr>
        <a:xfrm>
          <a:off x="0" y="0"/>
          <a:ext cx="0" cy="0"/>
          <a:chOff x="0" y="0"/>
          <a:chExt cx="0" cy="0"/>
        </a:xfrm>
      </p:grpSpPr>
      <p:sp>
        <p:nvSpPr>
          <p:cNvPr id="22" name="Shape 22"/>
          <p:cNvSpPr txBox="1"/>
          <p:nvPr>
            <p:ph type="title"/>
          </p:nvPr>
        </p:nvSpPr>
        <p:spPr>
          <a:xfrm>
            <a:off x="311700" y="292850"/>
            <a:ext cx="8520600" cy="801000"/>
          </a:xfrm>
          <a:prstGeom prst="rect">
            <a:avLst/>
          </a:prstGeom>
        </p:spPr>
        <p:txBody>
          <a:bodyPr anchorCtr="0" anchor="t" bIns="91425" lIns="91425" rIns="91425" wrap="square"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3" name="Shape 23"/>
          <p:cNvSpPr txBox="1"/>
          <p:nvPr>
            <p:ph idx="1" type="body"/>
          </p:nvPr>
        </p:nvSpPr>
        <p:spPr>
          <a:xfrm>
            <a:off x="311700" y="1228675"/>
            <a:ext cx="3999900" cy="3340200"/>
          </a:xfrm>
          <a:prstGeom prst="rect">
            <a:avLst/>
          </a:prstGeom>
        </p:spPr>
        <p:txBody>
          <a:bodyPr anchorCtr="0" anchor="t" bIns="91425" lIns="91425" rIns="91425" wrap="square"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24" name="Shape 24"/>
          <p:cNvSpPr txBox="1"/>
          <p:nvPr>
            <p:ph idx="2" type="body"/>
          </p:nvPr>
        </p:nvSpPr>
        <p:spPr>
          <a:xfrm>
            <a:off x="4832400" y="1228675"/>
            <a:ext cx="3999900" cy="3340200"/>
          </a:xfrm>
          <a:prstGeom prst="rect">
            <a:avLst/>
          </a:prstGeom>
        </p:spPr>
        <p:txBody>
          <a:bodyPr anchorCtr="0" anchor="t" bIns="91425" lIns="91425" rIns="91425" wrap="square"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25" name="Shape 25"/>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Only">
  <p:cSld name="Title only">
    <p:spTree>
      <p:nvGrpSpPr>
        <p:cNvPr id="26" name="Shape 26"/>
        <p:cNvGrpSpPr/>
        <p:nvPr/>
      </p:nvGrpSpPr>
      <p:grpSpPr>
        <a:xfrm>
          <a:off x="0" y="0"/>
          <a:ext cx="0" cy="0"/>
          <a:chOff x="0" y="0"/>
          <a:chExt cx="0" cy="0"/>
        </a:xfrm>
      </p:grpSpPr>
      <p:sp>
        <p:nvSpPr>
          <p:cNvPr id="27" name="Shape 27"/>
          <p:cNvSpPr txBox="1"/>
          <p:nvPr>
            <p:ph type="title"/>
          </p:nvPr>
        </p:nvSpPr>
        <p:spPr>
          <a:xfrm>
            <a:off x="304800" y="309350"/>
            <a:ext cx="8537700" cy="748200"/>
          </a:xfrm>
          <a:prstGeom prst="rect">
            <a:avLst/>
          </a:prstGeom>
        </p:spPr>
        <p:txBody>
          <a:bodyPr anchorCtr="0" anchor="t" bIns="91425" lIns="91425" rIns="91425" wrap="square" tIns="91425"/>
          <a:lstStyle>
            <a:lvl1pPr lvl="0">
              <a:spcBef>
                <a:spcPts val="0"/>
              </a:spcBef>
              <a:buSzPct val="100000"/>
              <a:defRPr sz="4000"/>
            </a:lvl1pPr>
            <a:lvl2pPr lvl="1">
              <a:spcBef>
                <a:spcPts val="0"/>
              </a:spcBef>
              <a:buSzPct val="100000"/>
              <a:defRPr sz="4000"/>
            </a:lvl2pPr>
            <a:lvl3pPr lvl="2">
              <a:spcBef>
                <a:spcPts val="0"/>
              </a:spcBef>
              <a:buSzPct val="100000"/>
              <a:defRPr sz="4000"/>
            </a:lvl3pPr>
            <a:lvl4pPr lvl="3">
              <a:spcBef>
                <a:spcPts val="0"/>
              </a:spcBef>
              <a:buSzPct val="100000"/>
              <a:defRPr sz="4000"/>
            </a:lvl4pPr>
            <a:lvl5pPr lvl="4">
              <a:spcBef>
                <a:spcPts val="0"/>
              </a:spcBef>
              <a:buSzPct val="100000"/>
              <a:defRPr sz="4000"/>
            </a:lvl5pPr>
            <a:lvl6pPr lvl="5">
              <a:spcBef>
                <a:spcPts val="0"/>
              </a:spcBef>
              <a:buSzPct val="100000"/>
              <a:defRPr sz="4000"/>
            </a:lvl6pPr>
            <a:lvl7pPr lvl="6">
              <a:spcBef>
                <a:spcPts val="0"/>
              </a:spcBef>
              <a:buSzPct val="100000"/>
              <a:defRPr sz="4000"/>
            </a:lvl7pPr>
            <a:lvl8pPr lvl="7">
              <a:spcBef>
                <a:spcPts val="0"/>
              </a:spcBef>
              <a:buSzPct val="100000"/>
              <a:defRPr sz="4000"/>
            </a:lvl8pPr>
            <a:lvl9pPr lvl="8">
              <a:spcBef>
                <a:spcPts val="0"/>
              </a:spcBef>
              <a:buSzPct val="100000"/>
              <a:defRPr sz="4000"/>
            </a:lvl9pPr>
          </a:lstStyle>
          <a:p/>
        </p:txBody>
      </p:sp>
      <p:sp>
        <p:nvSpPr>
          <p:cNvPr id="28" name="Shape 28"/>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One column text">
    <p:spTree>
      <p:nvGrpSpPr>
        <p:cNvPr id="29" name="Shape 29"/>
        <p:cNvGrpSpPr/>
        <p:nvPr/>
      </p:nvGrpSpPr>
      <p:grpSpPr>
        <a:xfrm>
          <a:off x="0" y="0"/>
          <a:ext cx="0" cy="0"/>
          <a:chOff x="0" y="0"/>
          <a:chExt cx="0" cy="0"/>
        </a:xfrm>
      </p:grpSpPr>
      <p:sp>
        <p:nvSpPr>
          <p:cNvPr id="30" name="Shape 30"/>
          <p:cNvSpPr txBox="1"/>
          <p:nvPr>
            <p:ph type="title"/>
          </p:nvPr>
        </p:nvSpPr>
        <p:spPr>
          <a:xfrm>
            <a:off x="311700" y="555600"/>
            <a:ext cx="2808000" cy="755700"/>
          </a:xfrm>
          <a:prstGeom prst="rect">
            <a:avLst/>
          </a:prstGeom>
        </p:spPr>
        <p:txBody>
          <a:bodyPr anchorCtr="0" anchor="b" bIns="91425" lIns="91425" rIns="91425" wrap="square" tIns="91425"/>
          <a:lstStyle>
            <a:lvl1pPr lvl="0">
              <a:spcBef>
                <a:spcPts val="0"/>
              </a:spcBef>
              <a:buSzPct val="100000"/>
              <a:defRPr sz="3000"/>
            </a:lvl1pPr>
            <a:lvl2pPr lvl="1">
              <a:spcBef>
                <a:spcPts val="0"/>
              </a:spcBef>
              <a:buSzPct val="100000"/>
              <a:defRPr sz="3000"/>
            </a:lvl2pPr>
            <a:lvl3pPr lvl="2">
              <a:spcBef>
                <a:spcPts val="0"/>
              </a:spcBef>
              <a:buSzPct val="100000"/>
              <a:defRPr sz="3000"/>
            </a:lvl3pPr>
            <a:lvl4pPr lvl="3">
              <a:spcBef>
                <a:spcPts val="0"/>
              </a:spcBef>
              <a:buSzPct val="100000"/>
              <a:defRPr sz="3000"/>
            </a:lvl4pPr>
            <a:lvl5pPr lvl="4">
              <a:spcBef>
                <a:spcPts val="0"/>
              </a:spcBef>
              <a:buSzPct val="100000"/>
              <a:defRPr sz="3000"/>
            </a:lvl5pPr>
            <a:lvl6pPr lvl="5">
              <a:spcBef>
                <a:spcPts val="0"/>
              </a:spcBef>
              <a:buSzPct val="100000"/>
              <a:defRPr sz="3000"/>
            </a:lvl6pPr>
            <a:lvl7pPr lvl="6">
              <a:spcBef>
                <a:spcPts val="0"/>
              </a:spcBef>
              <a:buSzPct val="100000"/>
              <a:defRPr sz="3000"/>
            </a:lvl7pPr>
            <a:lvl8pPr lvl="7">
              <a:spcBef>
                <a:spcPts val="0"/>
              </a:spcBef>
              <a:buSzPct val="100000"/>
              <a:defRPr sz="3000"/>
            </a:lvl8pPr>
            <a:lvl9pPr lvl="8">
              <a:spcBef>
                <a:spcPts val="0"/>
              </a:spcBef>
              <a:buSzPct val="100000"/>
              <a:defRPr sz="3000"/>
            </a:lvl9pPr>
          </a:lstStyle>
          <a:p/>
        </p:txBody>
      </p:sp>
      <p:sp>
        <p:nvSpPr>
          <p:cNvPr id="31" name="Shape 31"/>
          <p:cNvSpPr txBox="1"/>
          <p:nvPr>
            <p:ph idx="1" type="body"/>
          </p:nvPr>
        </p:nvSpPr>
        <p:spPr>
          <a:xfrm>
            <a:off x="311700" y="1389600"/>
            <a:ext cx="2808000" cy="3179400"/>
          </a:xfrm>
          <a:prstGeom prst="rect">
            <a:avLst/>
          </a:prstGeom>
        </p:spPr>
        <p:txBody>
          <a:bodyPr anchorCtr="0" anchor="t" bIns="91425" lIns="91425" rIns="91425" wrap="square" tIns="91425"/>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32" name="Shape 32"/>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Main point">
    <p:bg>
      <p:bgPr>
        <a:solidFill>
          <a:schemeClr val="accent4"/>
        </a:solidFill>
      </p:bgPr>
    </p:bg>
    <p:spTree>
      <p:nvGrpSpPr>
        <p:cNvPr id="33" name="Shape 33"/>
        <p:cNvGrpSpPr/>
        <p:nvPr/>
      </p:nvGrpSpPr>
      <p:grpSpPr>
        <a:xfrm>
          <a:off x="0" y="0"/>
          <a:ext cx="0" cy="0"/>
          <a:chOff x="0" y="0"/>
          <a:chExt cx="0" cy="0"/>
        </a:xfrm>
      </p:grpSpPr>
      <p:sp>
        <p:nvSpPr>
          <p:cNvPr id="34" name="Shape 34"/>
          <p:cNvSpPr txBox="1"/>
          <p:nvPr>
            <p:ph type="title"/>
          </p:nvPr>
        </p:nvSpPr>
        <p:spPr>
          <a:xfrm>
            <a:off x="490250" y="526350"/>
            <a:ext cx="5618700" cy="4090800"/>
          </a:xfrm>
          <a:prstGeom prst="rect">
            <a:avLst/>
          </a:prstGeom>
        </p:spPr>
        <p:txBody>
          <a:bodyPr anchorCtr="0" anchor="ctr" bIns="91425" lIns="91425" rIns="91425" wrap="square" tIns="91425"/>
          <a:lstStyle>
            <a:lvl1pPr lvl="0">
              <a:spcBef>
                <a:spcPts val="0"/>
              </a:spcBef>
              <a:buClr>
                <a:schemeClr val="lt1"/>
              </a:buClr>
              <a:buSzPct val="100000"/>
              <a:defRPr sz="6000">
                <a:solidFill>
                  <a:schemeClr val="lt1"/>
                </a:solidFill>
              </a:defRPr>
            </a:lvl1pPr>
            <a:lvl2pPr lvl="1">
              <a:spcBef>
                <a:spcPts val="0"/>
              </a:spcBef>
              <a:buClr>
                <a:schemeClr val="lt1"/>
              </a:buClr>
              <a:buSzPct val="100000"/>
              <a:defRPr sz="6000">
                <a:solidFill>
                  <a:schemeClr val="lt1"/>
                </a:solidFill>
              </a:defRPr>
            </a:lvl2pPr>
            <a:lvl3pPr lvl="2">
              <a:spcBef>
                <a:spcPts val="0"/>
              </a:spcBef>
              <a:buClr>
                <a:schemeClr val="lt1"/>
              </a:buClr>
              <a:buSzPct val="100000"/>
              <a:defRPr sz="6000">
                <a:solidFill>
                  <a:schemeClr val="lt1"/>
                </a:solidFill>
              </a:defRPr>
            </a:lvl3pPr>
            <a:lvl4pPr lvl="3">
              <a:spcBef>
                <a:spcPts val="0"/>
              </a:spcBef>
              <a:buClr>
                <a:schemeClr val="lt1"/>
              </a:buClr>
              <a:buSzPct val="100000"/>
              <a:defRPr sz="6000">
                <a:solidFill>
                  <a:schemeClr val="lt1"/>
                </a:solidFill>
              </a:defRPr>
            </a:lvl4pPr>
            <a:lvl5pPr lvl="4">
              <a:spcBef>
                <a:spcPts val="0"/>
              </a:spcBef>
              <a:buClr>
                <a:schemeClr val="lt1"/>
              </a:buClr>
              <a:buSzPct val="100000"/>
              <a:defRPr sz="6000">
                <a:solidFill>
                  <a:schemeClr val="lt1"/>
                </a:solidFill>
              </a:defRPr>
            </a:lvl5pPr>
            <a:lvl6pPr lvl="5">
              <a:spcBef>
                <a:spcPts val="0"/>
              </a:spcBef>
              <a:buClr>
                <a:schemeClr val="lt1"/>
              </a:buClr>
              <a:buSzPct val="100000"/>
              <a:defRPr sz="6000">
                <a:solidFill>
                  <a:schemeClr val="lt1"/>
                </a:solidFill>
              </a:defRPr>
            </a:lvl6pPr>
            <a:lvl7pPr lvl="6">
              <a:spcBef>
                <a:spcPts val="0"/>
              </a:spcBef>
              <a:buClr>
                <a:schemeClr val="lt1"/>
              </a:buClr>
              <a:buSzPct val="100000"/>
              <a:defRPr sz="6000">
                <a:solidFill>
                  <a:schemeClr val="lt1"/>
                </a:solidFill>
              </a:defRPr>
            </a:lvl7pPr>
            <a:lvl8pPr lvl="7">
              <a:spcBef>
                <a:spcPts val="0"/>
              </a:spcBef>
              <a:buClr>
                <a:schemeClr val="lt1"/>
              </a:buClr>
              <a:buSzPct val="100000"/>
              <a:defRPr sz="6000">
                <a:solidFill>
                  <a:schemeClr val="lt1"/>
                </a:solidFill>
              </a:defRPr>
            </a:lvl8pPr>
            <a:lvl9pPr lvl="8">
              <a:spcBef>
                <a:spcPts val="0"/>
              </a:spcBef>
              <a:buClr>
                <a:schemeClr val="lt1"/>
              </a:buClr>
              <a:buSzPct val="100000"/>
              <a:defRPr sz="6000">
                <a:solidFill>
                  <a:schemeClr val="lt1"/>
                </a:solidFill>
              </a:defRPr>
            </a:lvl9pPr>
          </a:lstStyle>
          <a:p/>
        </p:txBody>
      </p:sp>
      <p:sp>
        <p:nvSpPr>
          <p:cNvPr id="35" name="Shape 35"/>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solidFill>
                  <a:schemeClr val="lt1"/>
                </a:solidFill>
              </a:rPr>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ection title and description">
    <p:spTree>
      <p:nvGrpSpPr>
        <p:cNvPr id="36" name="Shape 36"/>
        <p:cNvGrpSpPr/>
        <p:nvPr/>
      </p:nvGrpSpPr>
      <p:grpSpPr>
        <a:xfrm>
          <a:off x="0" y="0"/>
          <a:ext cx="0" cy="0"/>
          <a:chOff x="0" y="0"/>
          <a:chExt cx="0" cy="0"/>
        </a:xfrm>
      </p:grpSpPr>
      <p:sp>
        <p:nvSpPr>
          <p:cNvPr id="37" name="Shape 37"/>
          <p:cNvSpPr/>
          <p:nvPr/>
        </p:nvSpPr>
        <p:spPr>
          <a:xfrm>
            <a:off x="4572000" y="-25"/>
            <a:ext cx="4572000" cy="5143500"/>
          </a:xfrm>
          <a:prstGeom prst="rect">
            <a:avLst/>
          </a:prstGeom>
          <a:solidFill>
            <a:schemeClr val="dk1"/>
          </a:solidFill>
          <a:ln>
            <a:noFill/>
          </a:ln>
        </p:spPr>
        <p:txBody>
          <a:bodyPr anchorCtr="0" anchor="ctr" bIns="91425" lIns="91425" rIns="91425" wrap="square" tIns="91425">
            <a:noAutofit/>
          </a:bodyPr>
          <a:lstStyle/>
          <a:p>
            <a:pPr lvl="0">
              <a:spcBef>
                <a:spcPts val="0"/>
              </a:spcBef>
              <a:buNone/>
            </a:pPr>
            <a:r>
              <a:t/>
            </a:r>
            <a:endParaRPr/>
          </a:p>
        </p:txBody>
      </p:sp>
      <p:cxnSp>
        <p:nvCxnSpPr>
          <p:cNvPr id="38" name="Shape 38"/>
          <p:cNvCxnSpPr/>
          <p:nvPr/>
        </p:nvCxnSpPr>
        <p:spPr>
          <a:xfrm>
            <a:off x="5029675" y="4495500"/>
            <a:ext cx="468300" cy="0"/>
          </a:xfrm>
          <a:prstGeom prst="straightConnector1">
            <a:avLst/>
          </a:prstGeom>
          <a:noFill/>
          <a:ln cap="flat" cmpd="sng" w="28575">
            <a:solidFill>
              <a:schemeClr val="lt1"/>
            </a:solidFill>
            <a:prstDash val="solid"/>
            <a:round/>
            <a:headEnd len="med" w="med" type="none"/>
            <a:tailEnd len="med" w="med" type="none"/>
          </a:ln>
        </p:spPr>
      </p:cxnSp>
      <p:sp>
        <p:nvSpPr>
          <p:cNvPr id="39" name="Shape 39"/>
          <p:cNvSpPr txBox="1"/>
          <p:nvPr>
            <p:ph type="title"/>
          </p:nvPr>
        </p:nvSpPr>
        <p:spPr>
          <a:xfrm>
            <a:off x="265500" y="1081400"/>
            <a:ext cx="4045200" cy="1710300"/>
          </a:xfrm>
          <a:prstGeom prst="rect">
            <a:avLst/>
          </a:prstGeom>
        </p:spPr>
        <p:txBody>
          <a:bodyPr anchorCtr="0" anchor="b" bIns="91425" lIns="91425" rIns="91425" wrap="square" tIns="91425"/>
          <a:lstStyle>
            <a:lvl1pPr lvl="0" algn="ctr">
              <a:spcBef>
                <a:spcPts val="0"/>
              </a:spcBef>
              <a:buSzPct val="100000"/>
              <a:defRPr sz="5400"/>
            </a:lvl1pPr>
            <a:lvl2pPr lvl="1" algn="ctr">
              <a:spcBef>
                <a:spcPts val="0"/>
              </a:spcBef>
              <a:buSzPct val="100000"/>
              <a:defRPr sz="5400"/>
            </a:lvl2pPr>
            <a:lvl3pPr lvl="2" algn="ctr">
              <a:spcBef>
                <a:spcPts val="0"/>
              </a:spcBef>
              <a:buSzPct val="100000"/>
              <a:defRPr sz="5400"/>
            </a:lvl3pPr>
            <a:lvl4pPr lvl="3" algn="ctr">
              <a:spcBef>
                <a:spcPts val="0"/>
              </a:spcBef>
              <a:buSzPct val="100000"/>
              <a:defRPr sz="5400"/>
            </a:lvl4pPr>
            <a:lvl5pPr lvl="4" algn="ctr">
              <a:spcBef>
                <a:spcPts val="0"/>
              </a:spcBef>
              <a:buSzPct val="100000"/>
              <a:defRPr sz="5400"/>
            </a:lvl5pPr>
            <a:lvl6pPr lvl="5" algn="ctr">
              <a:spcBef>
                <a:spcPts val="0"/>
              </a:spcBef>
              <a:buSzPct val="100000"/>
              <a:defRPr sz="5400"/>
            </a:lvl6pPr>
            <a:lvl7pPr lvl="6" algn="ctr">
              <a:spcBef>
                <a:spcPts val="0"/>
              </a:spcBef>
              <a:buSzPct val="100000"/>
              <a:defRPr sz="5400"/>
            </a:lvl7pPr>
            <a:lvl8pPr lvl="7" algn="ctr">
              <a:spcBef>
                <a:spcPts val="0"/>
              </a:spcBef>
              <a:buSzPct val="100000"/>
              <a:defRPr sz="5400"/>
            </a:lvl8pPr>
            <a:lvl9pPr lvl="8" algn="ctr">
              <a:spcBef>
                <a:spcPts val="0"/>
              </a:spcBef>
              <a:buSzPct val="100000"/>
              <a:defRPr sz="5400"/>
            </a:lvl9pPr>
          </a:lstStyle>
          <a:p/>
        </p:txBody>
      </p:sp>
      <p:sp>
        <p:nvSpPr>
          <p:cNvPr id="40" name="Shape 40"/>
          <p:cNvSpPr txBox="1"/>
          <p:nvPr>
            <p:ph idx="1" type="subTitle"/>
          </p:nvPr>
        </p:nvSpPr>
        <p:spPr>
          <a:xfrm>
            <a:off x="265500" y="2845223"/>
            <a:ext cx="4045200" cy="1345500"/>
          </a:xfrm>
          <a:prstGeom prst="rect">
            <a:avLst/>
          </a:prstGeom>
        </p:spPr>
        <p:txBody>
          <a:bodyPr anchorCtr="0" anchor="t" bIns="91425" lIns="91425" rIns="91425" wrap="square" tIns="91425"/>
          <a:lstStyle>
            <a:lvl1pPr lvl="0" algn="ctr">
              <a:lnSpc>
                <a:spcPct val="100000"/>
              </a:lnSpc>
              <a:spcBef>
                <a:spcPts val="0"/>
              </a:spcBef>
              <a:spcAft>
                <a:spcPts val="0"/>
              </a:spcAft>
              <a:buNone/>
              <a:defRPr/>
            </a:lvl1pPr>
            <a:lvl2pPr lvl="1" algn="ctr">
              <a:lnSpc>
                <a:spcPct val="100000"/>
              </a:lnSpc>
              <a:spcBef>
                <a:spcPts val="0"/>
              </a:spcBef>
              <a:spcAft>
                <a:spcPts val="0"/>
              </a:spcAft>
              <a:buSzPct val="100000"/>
              <a:buNone/>
              <a:defRPr sz="1800"/>
            </a:lvl2pPr>
            <a:lvl3pPr lvl="2" algn="ctr">
              <a:lnSpc>
                <a:spcPct val="100000"/>
              </a:lnSpc>
              <a:spcBef>
                <a:spcPts val="0"/>
              </a:spcBef>
              <a:spcAft>
                <a:spcPts val="0"/>
              </a:spcAft>
              <a:buSzPct val="100000"/>
              <a:buNone/>
              <a:defRPr sz="1800"/>
            </a:lvl3pPr>
            <a:lvl4pPr lvl="3" algn="ctr">
              <a:lnSpc>
                <a:spcPct val="100000"/>
              </a:lnSpc>
              <a:spcBef>
                <a:spcPts val="0"/>
              </a:spcBef>
              <a:spcAft>
                <a:spcPts val="0"/>
              </a:spcAft>
              <a:buSzPct val="100000"/>
              <a:buNone/>
              <a:defRPr sz="1800"/>
            </a:lvl4pPr>
            <a:lvl5pPr lvl="4" algn="ctr">
              <a:lnSpc>
                <a:spcPct val="100000"/>
              </a:lnSpc>
              <a:spcBef>
                <a:spcPts val="0"/>
              </a:spcBef>
              <a:spcAft>
                <a:spcPts val="0"/>
              </a:spcAft>
              <a:buSzPct val="100000"/>
              <a:buNone/>
              <a:defRPr sz="1800"/>
            </a:lvl5pPr>
            <a:lvl6pPr lvl="5" algn="ctr">
              <a:lnSpc>
                <a:spcPct val="100000"/>
              </a:lnSpc>
              <a:spcBef>
                <a:spcPts val="0"/>
              </a:spcBef>
              <a:spcAft>
                <a:spcPts val="0"/>
              </a:spcAft>
              <a:buSzPct val="100000"/>
              <a:buNone/>
              <a:defRPr sz="1800"/>
            </a:lvl6pPr>
            <a:lvl7pPr lvl="6" algn="ctr">
              <a:lnSpc>
                <a:spcPct val="100000"/>
              </a:lnSpc>
              <a:spcBef>
                <a:spcPts val="0"/>
              </a:spcBef>
              <a:spcAft>
                <a:spcPts val="0"/>
              </a:spcAft>
              <a:buSzPct val="100000"/>
              <a:buNone/>
              <a:defRPr sz="1800"/>
            </a:lvl7pPr>
            <a:lvl8pPr lvl="7" algn="ctr">
              <a:lnSpc>
                <a:spcPct val="100000"/>
              </a:lnSpc>
              <a:spcBef>
                <a:spcPts val="0"/>
              </a:spcBef>
              <a:spcAft>
                <a:spcPts val="0"/>
              </a:spcAft>
              <a:buSzPct val="100000"/>
              <a:buNone/>
              <a:defRPr sz="1800"/>
            </a:lvl8pPr>
            <a:lvl9pPr lvl="8" algn="ctr">
              <a:lnSpc>
                <a:spcPct val="100000"/>
              </a:lnSpc>
              <a:spcBef>
                <a:spcPts val="0"/>
              </a:spcBef>
              <a:spcAft>
                <a:spcPts val="0"/>
              </a:spcAft>
              <a:buSzPct val="100000"/>
              <a:buNone/>
              <a:defRPr sz="1800"/>
            </a:lvl9pPr>
          </a:lstStyle>
          <a:p/>
        </p:txBody>
      </p:sp>
      <p:sp>
        <p:nvSpPr>
          <p:cNvPr id="41" name="Shape 41"/>
          <p:cNvSpPr txBox="1"/>
          <p:nvPr>
            <p:ph idx="2" type="body"/>
          </p:nvPr>
        </p:nvSpPr>
        <p:spPr>
          <a:xfrm>
            <a:off x="4939500" y="724200"/>
            <a:ext cx="3837000" cy="3695100"/>
          </a:xfrm>
          <a:prstGeom prst="rect">
            <a:avLst/>
          </a:prstGeom>
        </p:spPr>
        <p:txBody>
          <a:bodyPr anchorCtr="0" anchor="ctr" bIns="91425" lIns="91425" rIns="91425" wrap="square" tIns="91425"/>
          <a:lstStyle>
            <a:lvl1pPr lvl="0">
              <a:spcBef>
                <a:spcPts val="0"/>
              </a:spcBef>
              <a:buClr>
                <a:schemeClr val="accent1"/>
              </a:buClr>
              <a:defRPr>
                <a:solidFill>
                  <a:schemeClr val="accent1"/>
                </a:solidFill>
              </a:defRPr>
            </a:lvl1pPr>
            <a:lvl2pPr lvl="1">
              <a:spcBef>
                <a:spcPts val="0"/>
              </a:spcBef>
              <a:buClr>
                <a:schemeClr val="accent1"/>
              </a:buClr>
              <a:defRPr>
                <a:solidFill>
                  <a:schemeClr val="accent1"/>
                </a:solidFill>
              </a:defRPr>
            </a:lvl2pPr>
            <a:lvl3pPr lvl="2">
              <a:spcBef>
                <a:spcPts val="0"/>
              </a:spcBef>
              <a:buClr>
                <a:schemeClr val="accent1"/>
              </a:buClr>
              <a:defRPr>
                <a:solidFill>
                  <a:schemeClr val="accent1"/>
                </a:solidFill>
              </a:defRPr>
            </a:lvl3pPr>
            <a:lvl4pPr lvl="3">
              <a:spcBef>
                <a:spcPts val="0"/>
              </a:spcBef>
              <a:buClr>
                <a:schemeClr val="accent1"/>
              </a:buClr>
              <a:defRPr>
                <a:solidFill>
                  <a:schemeClr val="accent1"/>
                </a:solidFill>
              </a:defRPr>
            </a:lvl4pPr>
            <a:lvl5pPr lvl="4">
              <a:spcBef>
                <a:spcPts val="0"/>
              </a:spcBef>
              <a:buClr>
                <a:schemeClr val="accent1"/>
              </a:buClr>
              <a:defRPr>
                <a:solidFill>
                  <a:schemeClr val="accent1"/>
                </a:solidFill>
              </a:defRPr>
            </a:lvl5pPr>
            <a:lvl6pPr lvl="5">
              <a:spcBef>
                <a:spcPts val="0"/>
              </a:spcBef>
              <a:buClr>
                <a:schemeClr val="accent1"/>
              </a:buClr>
              <a:defRPr>
                <a:solidFill>
                  <a:schemeClr val="accent1"/>
                </a:solidFill>
              </a:defRPr>
            </a:lvl6pPr>
            <a:lvl7pPr lvl="6">
              <a:spcBef>
                <a:spcPts val="0"/>
              </a:spcBef>
              <a:buClr>
                <a:schemeClr val="accent1"/>
              </a:buClr>
              <a:defRPr>
                <a:solidFill>
                  <a:schemeClr val="accent1"/>
                </a:solidFill>
              </a:defRPr>
            </a:lvl7pPr>
            <a:lvl8pPr lvl="7">
              <a:spcBef>
                <a:spcPts val="0"/>
              </a:spcBef>
              <a:buClr>
                <a:schemeClr val="accent1"/>
              </a:buClr>
              <a:defRPr>
                <a:solidFill>
                  <a:schemeClr val="accent1"/>
                </a:solidFill>
              </a:defRPr>
            </a:lvl8pPr>
            <a:lvl9pPr lvl="8">
              <a:spcBef>
                <a:spcPts val="0"/>
              </a:spcBef>
              <a:buClr>
                <a:schemeClr val="accent1"/>
              </a:buClr>
              <a:defRPr>
                <a:solidFill>
                  <a:schemeClr val="accent1"/>
                </a:solidFill>
              </a:defRPr>
            </a:lvl9pPr>
          </a:lstStyle>
          <a:p/>
        </p:txBody>
      </p:sp>
      <p:sp>
        <p:nvSpPr>
          <p:cNvPr id="42" name="Shape 42"/>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Caption">
    <p:spTree>
      <p:nvGrpSpPr>
        <p:cNvPr id="43" name="Shape 43"/>
        <p:cNvGrpSpPr/>
        <p:nvPr/>
      </p:nvGrpSpPr>
      <p:grpSpPr>
        <a:xfrm>
          <a:off x="0" y="0"/>
          <a:ext cx="0" cy="0"/>
          <a:chOff x="0" y="0"/>
          <a:chExt cx="0" cy="0"/>
        </a:xfrm>
      </p:grpSpPr>
      <p:sp>
        <p:nvSpPr>
          <p:cNvPr id="44" name="Shape 44"/>
          <p:cNvSpPr txBox="1"/>
          <p:nvPr>
            <p:ph idx="1" type="body"/>
          </p:nvPr>
        </p:nvSpPr>
        <p:spPr>
          <a:xfrm>
            <a:off x="319500" y="4230575"/>
            <a:ext cx="5998800" cy="598800"/>
          </a:xfrm>
          <a:prstGeom prst="rect">
            <a:avLst/>
          </a:prstGeom>
        </p:spPr>
        <p:txBody>
          <a:bodyPr anchorCtr="0" anchor="ctr" bIns="91425" lIns="91425" rIns="91425" wrap="square" tIns="91425"/>
          <a:lstStyle>
            <a:lvl1pPr lvl="0">
              <a:lnSpc>
                <a:spcPct val="100000"/>
              </a:lnSpc>
              <a:spcBef>
                <a:spcPts val="0"/>
              </a:spcBef>
              <a:spcAft>
                <a:spcPts val="0"/>
              </a:spcAft>
              <a:buClr>
                <a:schemeClr val="accent1"/>
              </a:buClr>
              <a:buSzPct val="100000"/>
              <a:buFont typeface="Amatic SC"/>
              <a:buNone/>
              <a:defRPr b="1" sz="2400">
                <a:solidFill>
                  <a:schemeClr val="accent1"/>
                </a:solidFill>
                <a:latin typeface="Amatic SC"/>
                <a:ea typeface="Amatic SC"/>
                <a:cs typeface="Amatic SC"/>
                <a:sym typeface="Amatic SC"/>
              </a:defRPr>
            </a:lvl1pPr>
          </a:lstStyle>
          <a:p/>
        </p:txBody>
      </p:sp>
      <p:sp>
        <p:nvSpPr>
          <p:cNvPr id="45" name="Shape 45"/>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ig number">
    <p:spTree>
      <p:nvGrpSpPr>
        <p:cNvPr id="46" name="Shape 46"/>
        <p:cNvGrpSpPr/>
        <p:nvPr/>
      </p:nvGrpSpPr>
      <p:grpSpPr>
        <a:xfrm>
          <a:off x="0" y="0"/>
          <a:ext cx="0" cy="0"/>
          <a:chOff x="0" y="0"/>
          <a:chExt cx="0" cy="0"/>
        </a:xfrm>
      </p:grpSpPr>
      <p:sp>
        <p:nvSpPr>
          <p:cNvPr id="47" name="Shape 47"/>
          <p:cNvSpPr txBox="1"/>
          <p:nvPr>
            <p:ph type="title"/>
          </p:nvPr>
        </p:nvSpPr>
        <p:spPr>
          <a:xfrm>
            <a:off x="311700" y="1240275"/>
            <a:ext cx="8520600" cy="1981800"/>
          </a:xfrm>
          <a:prstGeom prst="rect">
            <a:avLst/>
          </a:prstGeom>
        </p:spPr>
        <p:txBody>
          <a:bodyPr anchorCtr="0" anchor="b" bIns="91425" lIns="91425" rIns="91425" wrap="square" tIns="91425"/>
          <a:lstStyle>
            <a:lvl1pPr lvl="0" algn="ctr">
              <a:spcBef>
                <a:spcPts val="0"/>
              </a:spcBef>
              <a:buClr>
                <a:schemeClr val="lt1"/>
              </a:buClr>
              <a:buSzPct val="100000"/>
              <a:defRPr sz="12000">
                <a:solidFill>
                  <a:schemeClr val="lt1"/>
                </a:solidFill>
              </a:defRPr>
            </a:lvl1pPr>
            <a:lvl2pPr lvl="1" algn="ctr">
              <a:spcBef>
                <a:spcPts val="0"/>
              </a:spcBef>
              <a:buClr>
                <a:schemeClr val="lt1"/>
              </a:buClr>
              <a:buSzPct val="100000"/>
              <a:defRPr sz="12000">
                <a:solidFill>
                  <a:schemeClr val="lt1"/>
                </a:solidFill>
              </a:defRPr>
            </a:lvl2pPr>
            <a:lvl3pPr lvl="2" algn="ctr">
              <a:spcBef>
                <a:spcPts val="0"/>
              </a:spcBef>
              <a:buClr>
                <a:schemeClr val="lt1"/>
              </a:buClr>
              <a:buSzPct val="100000"/>
              <a:defRPr sz="12000">
                <a:solidFill>
                  <a:schemeClr val="lt1"/>
                </a:solidFill>
              </a:defRPr>
            </a:lvl3pPr>
            <a:lvl4pPr lvl="3" algn="ctr">
              <a:spcBef>
                <a:spcPts val="0"/>
              </a:spcBef>
              <a:buClr>
                <a:schemeClr val="lt1"/>
              </a:buClr>
              <a:buSzPct val="100000"/>
              <a:defRPr sz="12000">
                <a:solidFill>
                  <a:schemeClr val="lt1"/>
                </a:solidFill>
              </a:defRPr>
            </a:lvl4pPr>
            <a:lvl5pPr lvl="4" algn="ctr">
              <a:spcBef>
                <a:spcPts val="0"/>
              </a:spcBef>
              <a:buClr>
                <a:schemeClr val="lt1"/>
              </a:buClr>
              <a:buSzPct val="100000"/>
              <a:defRPr sz="12000">
                <a:solidFill>
                  <a:schemeClr val="lt1"/>
                </a:solidFill>
              </a:defRPr>
            </a:lvl5pPr>
            <a:lvl6pPr lvl="5" algn="ctr">
              <a:spcBef>
                <a:spcPts val="0"/>
              </a:spcBef>
              <a:buClr>
                <a:schemeClr val="lt1"/>
              </a:buClr>
              <a:buSzPct val="100000"/>
              <a:defRPr sz="12000">
                <a:solidFill>
                  <a:schemeClr val="lt1"/>
                </a:solidFill>
              </a:defRPr>
            </a:lvl6pPr>
            <a:lvl7pPr lvl="6" algn="ctr">
              <a:spcBef>
                <a:spcPts val="0"/>
              </a:spcBef>
              <a:buClr>
                <a:schemeClr val="lt1"/>
              </a:buClr>
              <a:buSzPct val="100000"/>
              <a:defRPr sz="12000">
                <a:solidFill>
                  <a:schemeClr val="lt1"/>
                </a:solidFill>
              </a:defRPr>
            </a:lvl7pPr>
            <a:lvl8pPr lvl="7" algn="ctr">
              <a:spcBef>
                <a:spcPts val="0"/>
              </a:spcBef>
              <a:buClr>
                <a:schemeClr val="lt1"/>
              </a:buClr>
              <a:buSzPct val="100000"/>
              <a:defRPr sz="12000">
                <a:solidFill>
                  <a:schemeClr val="lt1"/>
                </a:solidFill>
              </a:defRPr>
            </a:lvl8pPr>
            <a:lvl9pPr lvl="8" algn="ctr">
              <a:spcBef>
                <a:spcPts val="0"/>
              </a:spcBef>
              <a:buClr>
                <a:schemeClr val="lt1"/>
              </a:buClr>
              <a:buSzPct val="100000"/>
              <a:defRPr sz="12000">
                <a:solidFill>
                  <a:schemeClr val="lt1"/>
                </a:solidFill>
              </a:defRPr>
            </a:lvl9pPr>
          </a:lstStyle>
          <a:p/>
        </p:txBody>
      </p:sp>
      <p:sp>
        <p:nvSpPr>
          <p:cNvPr id="48" name="Shape 48"/>
          <p:cNvSpPr txBox="1"/>
          <p:nvPr>
            <p:ph idx="1" type="body"/>
          </p:nvPr>
        </p:nvSpPr>
        <p:spPr>
          <a:xfrm>
            <a:off x="311700" y="3304625"/>
            <a:ext cx="8520600" cy="1300800"/>
          </a:xfrm>
          <a:prstGeom prst="rect">
            <a:avLst/>
          </a:prstGeom>
        </p:spPr>
        <p:txBody>
          <a:bodyPr anchorCtr="0" anchor="t" bIns="91425" lIns="91425" rIns="91425" wrap="square" tIns="91425"/>
          <a:lstStyle>
            <a:lvl1pPr lvl="0" algn="ctr">
              <a:spcBef>
                <a:spcPts val="0"/>
              </a:spcBef>
              <a:buClr>
                <a:schemeClr val="accent1"/>
              </a:buClr>
              <a:defRPr>
                <a:solidFill>
                  <a:schemeClr val="accent1"/>
                </a:solidFill>
              </a:defRPr>
            </a:lvl1pPr>
            <a:lvl2pPr lvl="1" algn="ctr">
              <a:spcBef>
                <a:spcPts val="0"/>
              </a:spcBef>
              <a:buClr>
                <a:schemeClr val="accent1"/>
              </a:buClr>
              <a:defRPr>
                <a:solidFill>
                  <a:schemeClr val="accent1"/>
                </a:solidFill>
              </a:defRPr>
            </a:lvl2pPr>
            <a:lvl3pPr lvl="2" algn="ctr">
              <a:spcBef>
                <a:spcPts val="0"/>
              </a:spcBef>
              <a:buClr>
                <a:schemeClr val="accent1"/>
              </a:buClr>
              <a:defRPr>
                <a:solidFill>
                  <a:schemeClr val="accent1"/>
                </a:solidFill>
              </a:defRPr>
            </a:lvl3pPr>
            <a:lvl4pPr lvl="3" algn="ctr">
              <a:spcBef>
                <a:spcPts val="0"/>
              </a:spcBef>
              <a:buClr>
                <a:schemeClr val="accent1"/>
              </a:buClr>
              <a:defRPr>
                <a:solidFill>
                  <a:schemeClr val="accent1"/>
                </a:solidFill>
              </a:defRPr>
            </a:lvl4pPr>
            <a:lvl5pPr lvl="4" algn="ctr">
              <a:spcBef>
                <a:spcPts val="0"/>
              </a:spcBef>
              <a:buClr>
                <a:schemeClr val="accent1"/>
              </a:buClr>
              <a:defRPr>
                <a:solidFill>
                  <a:schemeClr val="accent1"/>
                </a:solidFill>
              </a:defRPr>
            </a:lvl5pPr>
            <a:lvl6pPr lvl="5" algn="ctr">
              <a:spcBef>
                <a:spcPts val="0"/>
              </a:spcBef>
              <a:buClr>
                <a:schemeClr val="accent1"/>
              </a:buClr>
              <a:defRPr>
                <a:solidFill>
                  <a:schemeClr val="accent1"/>
                </a:solidFill>
              </a:defRPr>
            </a:lvl6pPr>
            <a:lvl7pPr lvl="6" algn="ctr">
              <a:spcBef>
                <a:spcPts val="0"/>
              </a:spcBef>
              <a:buClr>
                <a:schemeClr val="accent1"/>
              </a:buClr>
              <a:defRPr>
                <a:solidFill>
                  <a:schemeClr val="accent1"/>
                </a:solidFill>
              </a:defRPr>
            </a:lvl7pPr>
            <a:lvl8pPr lvl="7" algn="ctr">
              <a:spcBef>
                <a:spcPts val="0"/>
              </a:spcBef>
              <a:buClr>
                <a:schemeClr val="accent1"/>
              </a:buClr>
              <a:defRPr>
                <a:solidFill>
                  <a:schemeClr val="accent1"/>
                </a:solidFill>
              </a:defRPr>
            </a:lvl8pPr>
            <a:lvl9pPr lvl="8" algn="ctr">
              <a:spcBef>
                <a:spcPts val="0"/>
              </a:spcBef>
              <a:buClr>
                <a:schemeClr val="accent1"/>
              </a:buClr>
              <a:defRPr>
                <a:solidFill>
                  <a:schemeClr val="accent1"/>
                </a:solidFill>
              </a:defRPr>
            </a:lvl9pPr>
          </a:lstStyle>
          <a:p/>
        </p:txBody>
      </p:sp>
      <p:sp>
        <p:nvSpPr>
          <p:cNvPr id="49" name="Shape 49"/>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blank">
  <p:cSld name="Blank">
    <p:spTree>
      <p:nvGrpSpPr>
        <p:cNvPr id="50" name="Shape 50"/>
        <p:cNvGrpSpPr/>
        <p:nvPr/>
      </p:nvGrpSpPr>
      <p:grpSpPr>
        <a:xfrm>
          <a:off x="0" y="0"/>
          <a:ext cx="0" cy="0"/>
          <a:chOff x="0" y="0"/>
          <a:chExt cx="0" cy="0"/>
        </a:xfrm>
      </p:grpSpPr>
      <p:sp>
        <p:nvSpPr>
          <p:cNvPr id="51" name="Shape 51"/>
          <p:cNvSpPr txBox="1"/>
          <p:nvPr>
            <p:ph idx="12" type="sldNum"/>
          </p:nvPr>
        </p:nvSpPr>
        <p:spPr>
          <a:xfrm>
            <a:off x="8472458" y="4663217"/>
            <a:ext cx="548700" cy="393600"/>
          </a:xfrm>
          <a:prstGeom prst="rect">
            <a:avLst/>
          </a:prstGeom>
        </p:spPr>
        <p:txBody>
          <a:bodyPr anchorCtr="0" anchor="ctr" bIns="91425" lIns="91425" rIns="91425" wrap="square" tIns="91425">
            <a:noAutofit/>
          </a:bodyPr>
          <a:lstStyle/>
          <a:p>
            <a:pPr lvl="0">
              <a:spcBef>
                <a:spcPts val="0"/>
              </a:spcBef>
              <a:buNone/>
            </a:pPr>
            <a:fld id="{00000000-1234-1234-1234-123412341234}" type="slidenum">
              <a:rPr lang="en-GB"/>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11700" y="292850"/>
            <a:ext cx="8520600" cy="801000"/>
          </a:xfrm>
          <a:prstGeom prst="rect">
            <a:avLst/>
          </a:prstGeom>
          <a:noFill/>
          <a:ln>
            <a:noFill/>
          </a:ln>
        </p:spPr>
        <p:txBody>
          <a:bodyPr anchorCtr="0" anchor="t" bIns="91425" lIns="91425" rIns="91425" wrap="square" tIns="91425"/>
          <a:lstStyle>
            <a:lvl1pPr lvl="0">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1pPr>
            <a:lvl2pPr lvl="1">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2pPr>
            <a:lvl3pPr lvl="2">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3pPr>
            <a:lvl4pPr lvl="3">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4pPr>
            <a:lvl5pPr lvl="4">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5pPr>
            <a:lvl6pPr lvl="5">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6pPr>
            <a:lvl7pPr lvl="6">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7pPr>
            <a:lvl8pPr lvl="7">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8pPr>
            <a:lvl9pPr lvl="8">
              <a:spcBef>
                <a:spcPts val="0"/>
              </a:spcBef>
              <a:buClr>
                <a:schemeClr val="accent1"/>
              </a:buClr>
              <a:buSzPct val="100000"/>
              <a:buFont typeface="Amatic SC"/>
              <a:buNone/>
              <a:defRPr b="1" sz="4200">
                <a:solidFill>
                  <a:schemeClr val="accent1"/>
                </a:solidFill>
                <a:latin typeface="Amatic SC"/>
                <a:ea typeface="Amatic SC"/>
                <a:cs typeface="Amatic SC"/>
                <a:sym typeface="Amatic SC"/>
              </a:defRPr>
            </a:lvl9pPr>
          </a:lstStyle>
          <a:p/>
        </p:txBody>
      </p:sp>
      <p:sp>
        <p:nvSpPr>
          <p:cNvPr id="7" name="Shape 7"/>
          <p:cNvSpPr txBox="1"/>
          <p:nvPr>
            <p:ph idx="1" type="body"/>
          </p:nvPr>
        </p:nvSpPr>
        <p:spPr>
          <a:xfrm>
            <a:off x="311700" y="1228675"/>
            <a:ext cx="8520600" cy="3340200"/>
          </a:xfrm>
          <a:prstGeom prst="rect">
            <a:avLst/>
          </a:prstGeom>
          <a:noFill/>
          <a:ln>
            <a:noFill/>
          </a:ln>
        </p:spPr>
        <p:txBody>
          <a:bodyPr anchorCtr="0" anchor="t" bIns="91425" lIns="91425" rIns="91425" wrap="square" tIns="91425"/>
          <a:lstStyle>
            <a:lvl1pPr lvl="0">
              <a:lnSpc>
                <a:spcPct val="115000"/>
              </a:lnSpc>
              <a:spcBef>
                <a:spcPts val="0"/>
              </a:spcBef>
              <a:spcAft>
                <a:spcPts val="1600"/>
              </a:spcAft>
              <a:buClr>
                <a:schemeClr val="dk2"/>
              </a:buClr>
              <a:buSzPct val="100000"/>
              <a:buFont typeface="Source Code Pro"/>
              <a:buChar char="●"/>
              <a:defRPr sz="1800">
                <a:solidFill>
                  <a:schemeClr val="dk2"/>
                </a:solidFill>
                <a:latin typeface="Source Code Pro"/>
                <a:ea typeface="Source Code Pro"/>
                <a:cs typeface="Source Code Pro"/>
                <a:sym typeface="Source Code Pro"/>
              </a:defRPr>
            </a:lvl1pPr>
            <a:lvl2pPr lvl="1">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2pPr>
            <a:lvl3pPr lvl="2">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3pPr>
            <a:lvl4pPr lvl="3">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4pPr>
            <a:lvl5pPr lvl="4">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5pPr>
            <a:lvl6pPr lvl="5">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6pPr>
            <a:lvl7pPr lvl="6">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7pPr>
            <a:lvl8pPr lvl="7">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8pPr>
            <a:lvl9pPr lvl="8">
              <a:lnSpc>
                <a:spcPct val="115000"/>
              </a:lnSpc>
              <a:spcBef>
                <a:spcPts val="0"/>
              </a:spcBef>
              <a:spcAft>
                <a:spcPts val="1600"/>
              </a:spcAft>
              <a:buClr>
                <a:schemeClr val="dk2"/>
              </a:buClr>
              <a:buFont typeface="Source Code Pro"/>
              <a:buChar char="■"/>
              <a:defRPr>
                <a:solidFill>
                  <a:schemeClr val="dk2"/>
                </a:solidFill>
                <a:latin typeface="Source Code Pro"/>
                <a:ea typeface="Source Code Pro"/>
                <a:cs typeface="Source Code Pro"/>
                <a:sym typeface="Source Code Pro"/>
              </a:defRPr>
            </a:lvl9pPr>
          </a:lstStyle>
          <a:p/>
        </p:txBody>
      </p:sp>
      <p:sp>
        <p:nvSpPr>
          <p:cNvPr id="8" name="Shape 8"/>
          <p:cNvSpPr txBox="1"/>
          <p:nvPr>
            <p:ph idx="12" type="sldNum"/>
          </p:nvPr>
        </p:nvSpPr>
        <p:spPr>
          <a:xfrm>
            <a:off x="8472458" y="4663217"/>
            <a:ext cx="548700" cy="393600"/>
          </a:xfrm>
          <a:prstGeom prst="rect">
            <a:avLst/>
          </a:prstGeom>
          <a:noFill/>
          <a:ln>
            <a:noFill/>
          </a:ln>
        </p:spPr>
        <p:txBody>
          <a:bodyPr anchorCtr="0" anchor="ctr" bIns="91425" lIns="91425" rIns="91425" wrap="square" tIns="91425">
            <a:noAutofit/>
          </a:bodyPr>
          <a:lstStyle/>
          <a:p>
            <a:pPr lvl="0" algn="r">
              <a:spcBef>
                <a:spcPts val="0"/>
              </a:spcBef>
              <a:buNone/>
            </a:pPr>
            <a:fld id="{00000000-1234-1234-1234-123412341234}" type="slidenum">
              <a:rPr lang="en-GB" sz="1000">
                <a:solidFill>
                  <a:schemeClr val="accent1"/>
                </a:solidFill>
                <a:latin typeface="Source Code Pro"/>
                <a:ea typeface="Source Code Pro"/>
                <a:cs typeface="Source Code Pro"/>
                <a:sym typeface="Source Code Pro"/>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1.png"/><Relationship Id="rId6"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docs.google.com/presentation/d/11edgBC6O-2vFSCGD63OM6QFYtlALombl5-L_deguVSw/pub?start=true&amp;loop=true&amp;delayms=60000&amp;slide=id.gf5cb7f3c9_4_277"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deenabandhutrc.org/"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5" name="Shape 55"/>
        <p:cNvGrpSpPr/>
        <p:nvPr/>
      </p:nvGrpSpPr>
      <p:grpSpPr>
        <a:xfrm>
          <a:off x="0" y="0"/>
          <a:ext cx="0" cy="0"/>
          <a:chOff x="0" y="0"/>
          <a:chExt cx="0" cy="0"/>
        </a:xfrm>
      </p:grpSpPr>
      <p:sp>
        <p:nvSpPr>
          <p:cNvPr id="56" name="Shape 56"/>
          <p:cNvSpPr txBox="1"/>
          <p:nvPr>
            <p:ph type="ctrTitle"/>
          </p:nvPr>
        </p:nvSpPr>
        <p:spPr>
          <a:xfrm>
            <a:off x="311700" y="392150"/>
            <a:ext cx="8520600" cy="2690400"/>
          </a:xfrm>
          <a:prstGeom prst="rect">
            <a:avLst/>
          </a:prstGeom>
        </p:spPr>
        <p:txBody>
          <a:bodyPr anchorCtr="0" anchor="ctr" bIns="91425" lIns="91425" rIns="91425" wrap="square" tIns="91425">
            <a:noAutofit/>
          </a:bodyPr>
          <a:lstStyle/>
          <a:p>
            <a:pPr lvl="0">
              <a:spcBef>
                <a:spcPts val="0"/>
              </a:spcBef>
              <a:buNone/>
            </a:pPr>
            <a:r>
              <a:rPr lang="en-GB" sz="6000">
                <a:latin typeface="Courier New"/>
                <a:ea typeface="Courier New"/>
                <a:cs typeface="Courier New"/>
                <a:sym typeface="Courier New"/>
              </a:rPr>
              <a:t>Deenabandhu Trust</a:t>
            </a:r>
          </a:p>
          <a:p>
            <a:pPr lvl="0">
              <a:spcBef>
                <a:spcPts val="0"/>
              </a:spcBef>
              <a:buNone/>
            </a:pPr>
            <a:r>
              <a:rPr lang="en-GB" sz="2500">
                <a:latin typeface="Courier New"/>
                <a:ea typeface="Courier New"/>
                <a:cs typeface="Courier New"/>
                <a:sym typeface="Courier New"/>
              </a:rPr>
              <a:t>Science Chariot - Science to the door steps</a:t>
            </a:r>
          </a:p>
        </p:txBody>
      </p:sp>
      <p:sp>
        <p:nvSpPr>
          <p:cNvPr id="57" name="Shape 57"/>
          <p:cNvSpPr txBox="1"/>
          <p:nvPr>
            <p:ph idx="1" type="subTitle"/>
          </p:nvPr>
        </p:nvSpPr>
        <p:spPr>
          <a:xfrm>
            <a:off x="311700" y="3753150"/>
            <a:ext cx="8520600" cy="1133700"/>
          </a:xfrm>
          <a:prstGeom prst="rect">
            <a:avLst/>
          </a:prstGeom>
        </p:spPr>
        <p:txBody>
          <a:bodyPr anchorCtr="0" anchor="ctr" bIns="91425" lIns="91425" rIns="91425" wrap="square" tIns="91425">
            <a:noAutofit/>
          </a:bodyPr>
          <a:lstStyle/>
          <a:p>
            <a:pPr lvl="0">
              <a:spcBef>
                <a:spcPts val="0"/>
              </a:spcBef>
              <a:buNone/>
            </a:pPr>
            <a:r>
              <a:rPr lang="en-GB"/>
              <a:t>New Project Proposal</a:t>
            </a:r>
            <a:br>
              <a:rPr lang="en-GB"/>
            </a:br>
            <a:r>
              <a:rPr lang="en-GB"/>
              <a:t>-Suhas Satheesh</a:t>
            </a:r>
          </a:p>
          <a:p>
            <a:pPr lvl="0">
              <a:spcBef>
                <a:spcPts val="0"/>
              </a:spcBef>
              <a:buNone/>
            </a:pPr>
            <a:r>
              <a:rPr lang="en-GB"/>
              <a:t>10/18/2017</a:t>
            </a: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1" name="Shape 61"/>
        <p:cNvGrpSpPr/>
        <p:nvPr/>
      </p:nvGrpSpPr>
      <p:grpSpPr>
        <a:xfrm>
          <a:off x="0" y="0"/>
          <a:ext cx="0" cy="0"/>
          <a:chOff x="0" y="0"/>
          <a:chExt cx="0" cy="0"/>
        </a:xfrm>
      </p:grpSpPr>
      <p:sp>
        <p:nvSpPr>
          <p:cNvPr id="62" name="Shape 62"/>
          <p:cNvSpPr txBox="1"/>
          <p:nvPr>
            <p:ph type="title"/>
          </p:nvPr>
        </p:nvSpPr>
        <p:spPr>
          <a:xfrm>
            <a:off x="399750" y="587600"/>
            <a:ext cx="29346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Location &amp; Activities</a:t>
            </a:r>
          </a:p>
        </p:txBody>
      </p:sp>
      <p:sp>
        <p:nvSpPr>
          <p:cNvPr id="63" name="Shape 63"/>
          <p:cNvSpPr txBox="1"/>
          <p:nvPr>
            <p:ph idx="4294967295" type="body"/>
          </p:nvPr>
        </p:nvSpPr>
        <p:spPr>
          <a:xfrm>
            <a:off x="311700" y="1389600"/>
            <a:ext cx="8710500" cy="3311100"/>
          </a:xfrm>
          <a:prstGeom prst="rect">
            <a:avLst/>
          </a:prstGeom>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Based in Chamarajanagar, Karnataka sharing border with Kerala &amp; TN</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New district, highly under developed</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Deep rooted caste and gender discrimination coupled with superstitions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Literacy rate [61%] lower than national average [74%]</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7" name="Shape 67"/>
        <p:cNvGrpSpPr/>
        <p:nvPr/>
      </p:nvGrpSpPr>
      <p:grpSpPr>
        <a:xfrm>
          <a:off x="0" y="0"/>
          <a:ext cx="0" cy="0"/>
          <a:chOff x="0" y="0"/>
          <a:chExt cx="0" cy="0"/>
        </a:xfrm>
      </p:grpSpPr>
      <p:pic>
        <p:nvPicPr>
          <p:cNvPr id="68" name="Shape 68"/>
          <p:cNvPicPr preferRelativeResize="0"/>
          <p:nvPr/>
        </p:nvPicPr>
        <p:blipFill>
          <a:blip r:embed="rId3">
            <a:alphaModFix/>
          </a:blip>
          <a:stretch>
            <a:fillRect/>
          </a:stretch>
        </p:blipFill>
        <p:spPr>
          <a:xfrm>
            <a:off x="0" y="0"/>
            <a:ext cx="4697549" cy="2610150"/>
          </a:xfrm>
          <a:prstGeom prst="rect">
            <a:avLst/>
          </a:prstGeom>
          <a:noFill/>
          <a:ln>
            <a:noFill/>
          </a:ln>
        </p:spPr>
      </p:pic>
      <p:pic>
        <p:nvPicPr>
          <p:cNvPr id="69" name="Shape 69"/>
          <p:cNvPicPr preferRelativeResize="0"/>
          <p:nvPr/>
        </p:nvPicPr>
        <p:blipFill>
          <a:blip r:embed="rId4">
            <a:alphaModFix/>
          </a:blip>
          <a:stretch>
            <a:fillRect/>
          </a:stretch>
        </p:blipFill>
        <p:spPr>
          <a:xfrm>
            <a:off x="4697550" y="0"/>
            <a:ext cx="4446450" cy="2610150"/>
          </a:xfrm>
          <a:prstGeom prst="rect">
            <a:avLst/>
          </a:prstGeom>
          <a:noFill/>
          <a:ln>
            <a:noFill/>
          </a:ln>
        </p:spPr>
      </p:pic>
      <p:pic>
        <p:nvPicPr>
          <p:cNvPr id="70" name="Shape 70"/>
          <p:cNvPicPr preferRelativeResize="0"/>
          <p:nvPr/>
        </p:nvPicPr>
        <p:blipFill>
          <a:blip r:embed="rId5">
            <a:alphaModFix/>
          </a:blip>
          <a:stretch>
            <a:fillRect/>
          </a:stretch>
        </p:blipFill>
        <p:spPr>
          <a:xfrm>
            <a:off x="0" y="2610150"/>
            <a:ext cx="4697550" cy="2533350"/>
          </a:xfrm>
          <a:prstGeom prst="rect">
            <a:avLst/>
          </a:prstGeom>
          <a:noFill/>
          <a:ln>
            <a:noFill/>
          </a:ln>
        </p:spPr>
      </p:pic>
      <p:pic>
        <p:nvPicPr>
          <p:cNvPr id="71" name="Shape 71"/>
          <p:cNvPicPr preferRelativeResize="0"/>
          <p:nvPr/>
        </p:nvPicPr>
        <p:blipFill>
          <a:blip r:embed="rId6">
            <a:alphaModFix/>
          </a:blip>
          <a:stretch>
            <a:fillRect/>
          </a:stretch>
        </p:blipFill>
        <p:spPr>
          <a:xfrm>
            <a:off x="4697550" y="2610150"/>
            <a:ext cx="4446449" cy="25333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5" name="Shape 75"/>
        <p:cNvGrpSpPr/>
        <p:nvPr/>
      </p:nvGrpSpPr>
      <p:grpSpPr>
        <a:xfrm>
          <a:off x="0" y="0"/>
          <a:ext cx="0" cy="0"/>
          <a:chOff x="0" y="0"/>
          <a:chExt cx="0" cy="0"/>
        </a:xfrm>
      </p:grpSpPr>
      <p:sp>
        <p:nvSpPr>
          <p:cNvPr id="76" name="Shape 76"/>
          <p:cNvSpPr txBox="1"/>
          <p:nvPr>
            <p:ph type="title"/>
          </p:nvPr>
        </p:nvSpPr>
        <p:spPr>
          <a:xfrm>
            <a:off x="399750" y="587600"/>
            <a:ext cx="22329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Trust Activities</a:t>
            </a:r>
          </a:p>
        </p:txBody>
      </p:sp>
      <p:sp>
        <p:nvSpPr>
          <p:cNvPr id="77" name="Shape 77"/>
          <p:cNvSpPr txBox="1"/>
          <p:nvPr>
            <p:ph idx="4294967295" type="body"/>
          </p:nvPr>
        </p:nvSpPr>
        <p:spPr>
          <a:xfrm>
            <a:off x="311700" y="1389600"/>
            <a:ext cx="8710500" cy="3311100"/>
          </a:xfrm>
          <a:prstGeom prst="rect">
            <a:avLst/>
          </a:prstGeom>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Established in 1992 by Prof. G.S. Jayadev</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Orphan home for 80 kids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Primary school for children</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Teacher Training Center for 160 teachers from nearby 80 government schools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SHG for women</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1" name="Shape 81"/>
        <p:cNvGrpSpPr/>
        <p:nvPr/>
      </p:nvGrpSpPr>
      <p:grpSpPr>
        <a:xfrm>
          <a:off x="0" y="0"/>
          <a:ext cx="0" cy="0"/>
          <a:chOff x="0" y="0"/>
          <a:chExt cx="0" cy="0"/>
        </a:xfrm>
      </p:grpSpPr>
      <p:sp>
        <p:nvSpPr>
          <p:cNvPr id="82" name="Shape 82"/>
          <p:cNvSpPr txBox="1"/>
          <p:nvPr>
            <p:ph type="title"/>
          </p:nvPr>
        </p:nvSpPr>
        <p:spPr>
          <a:xfrm>
            <a:off x="399750" y="587600"/>
            <a:ext cx="17985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New Project</a:t>
            </a:r>
          </a:p>
        </p:txBody>
      </p:sp>
      <p:sp>
        <p:nvSpPr>
          <p:cNvPr id="83" name="Shape 83"/>
          <p:cNvSpPr txBox="1"/>
          <p:nvPr>
            <p:ph idx="4294967295" type="body"/>
          </p:nvPr>
        </p:nvSpPr>
        <p:spPr>
          <a:xfrm>
            <a:off x="311700" y="1389600"/>
            <a:ext cx="8710500" cy="3311100"/>
          </a:xfrm>
          <a:prstGeom prst="rect">
            <a:avLst/>
          </a:prstGeom>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Science Chariot - Science to the door steps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Goal - To promote reason &amp; science among school teachers &amp; children through EBL*</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Extension of existing Teacher Training Center</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Appreciation of the model by TISS, Mumbai &amp; DSERT, Karnataka</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pPr>
            <a:r>
              <a:rPr lang="en-GB" sz="1500">
                <a:solidFill>
                  <a:srgbClr val="000000"/>
                </a:solidFill>
                <a:latin typeface="Oswald"/>
                <a:ea typeface="Oswald"/>
                <a:cs typeface="Oswald"/>
                <a:sym typeface="Oswald"/>
              </a:rPr>
              <a:t>Scalable &amp; sustainable [Need AfE funding for 1st year only]</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indent="0" lvl="0" marL="0" rtl="0">
              <a:spcBef>
                <a:spcPts val="0"/>
              </a:spcBef>
              <a:spcAft>
                <a:spcPts val="0"/>
              </a:spcAft>
              <a:buNone/>
            </a:pPr>
            <a:r>
              <a:t/>
            </a:r>
            <a:endParaRPr sz="800">
              <a:solidFill>
                <a:srgbClr val="000000"/>
              </a:solidFill>
              <a:latin typeface="Oswald"/>
              <a:ea typeface="Oswald"/>
              <a:cs typeface="Oswald"/>
              <a:sym typeface="Oswald"/>
            </a:endParaRPr>
          </a:p>
          <a:p>
            <a:pPr indent="0" lvl="0" marL="0" rtl="0">
              <a:spcBef>
                <a:spcPts val="0"/>
              </a:spcBef>
              <a:spcAft>
                <a:spcPts val="0"/>
              </a:spcAft>
              <a:buNone/>
            </a:pPr>
            <a:r>
              <a:rPr lang="en-GB" sz="800">
                <a:solidFill>
                  <a:srgbClr val="000000"/>
                </a:solidFill>
                <a:latin typeface="Oswald"/>
                <a:ea typeface="Oswald"/>
                <a:cs typeface="Oswald"/>
                <a:sym typeface="Oswald"/>
              </a:rPr>
              <a:t>*EBL: Experiment Based Learning</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7" name="Shape 87"/>
        <p:cNvGrpSpPr/>
        <p:nvPr/>
      </p:nvGrpSpPr>
      <p:grpSpPr>
        <a:xfrm>
          <a:off x="0" y="0"/>
          <a:ext cx="0" cy="0"/>
          <a:chOff x="0" y="0"/>
          <a:chExt cx="0" cy="0"/>
        </a:xfrm>
      </p:grpSpPr>
      <p:sp>
        <p:nvSpPr>
          <p:cNvPr id="88" name="Shape 88"/>
          <p:cNvSpPr txBox="1"/>
          <p:nvPr>
            <p:ph type="title"/>
          </p:nvPr>
        </p:nvSpPr>
        <p:spPr>
          <a:xfrm>
            <a:off x="399750" y="359000"/>
            <a:ext cx="38175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Words From Melli Annamali*</a:t>
            </a:r>
          </a:p>
        </p:txBody>
      </p:sp>
      <p:sp>
        <p:nvSpPr>
          <p:cNvPr id="89" name="Shape 89"/>
          <p:cNvSpPr txBox="1"/>
          <p:nvPr>
            <p:ph idx="4294967295" type="body"/>
          </p:nvPr>
        </p:nvSpPr>
        <p:spPr>
          <a:xfrm>
            <a:off x="311700" y="932400"/>
            <a:ext cx="8710500" cy="4007400"/>
          </a:xfrm>
          <a:prstGeom prst="rect">
            <a:avLst/>
          </a:prstGeom>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Science Chariot - Great model to generate a buzz around science &amp; math among teachers &amp; students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Such a mobile van is needed since many govt schools lack basic science labs in the area</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One science van is not nearly enough to meet the needs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Similar science van has worked well with SVYM**</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Prof. Jayadev - Very honest, reliable man who has spent his lifetime on child educat</a:t>
            </a:r>
            <a:r>
              <a:rPr lang="en-GB" sz="1500">
                <a:solidFill>
                  <a:srgbClr val="000000"/>
                </a:solidFill>
                <a:latin typeface="Oswald"/>
                <a:ea typeface="Oswald"/>
                <a:cs typeface="Oswald"/>
                <a:sym typeface="Oswald"/>
              </a:rPr>
              <a:t>ion</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Ensure that the Trust is not underestimating the rolling costs after first year</a:t>
            </a:r>
          </a:p>
          <a:p>
            <a:pPr indent="0" lvl="0" marL="0" rtl="0">
              <a:spcBef>
                <a:spcPts val="0"/>
              </a:spcBef>
              <a:spcAft>
                <a:spcPts val="0"/>
              </a:spcAft>
              <a:buNone/>
            </a:pPr>
            <a:r>
              <a:t/>
            </a:r>
            <a:endParaRPr sz="800">
              <a:solidFill>
                <a:srgbClr val="000000"/>
              </a:solidFill>
              <a:latin typeface="Oswald"/>
              <a:ea typeface="Oswald"/>
              <a:cs typeface="Oswald"/>
              <a:sym typeface="Oswald"/>
            </a:endParaRPr>
          </a:p>
          <a:p>
            <a:pPr indent="0" lvl="0" marL="0" rtl="0">
              <a:spcBef>
                <a:spcPts val="0"/>
              </a:spcBef>
              <a:spcAft>
                <a:spcPts val="0"/>
              </a:spcAft>
              <a:buNone/>
            </a:pPr>
            <a:r>
              <a:t/>
            </a:r>
            <a:endParaRPr sz="800">
              <a:solidFill>
                <a:srgbClr val="000000"/>
              </a:solidFill>
              <a:latin typeface="Oswald"/>
              <a:ea typeface="Oswald"/>
              <a:cs typeface="Oswald"/>
              <a:sym typeface="Oswald"/>
            </a:endParaRPr>
          </a:p>
          <a:p>
            <a:pPr indent="0" lvl="0" marL="0" rtl="0">
              <a:spcBef>
                <a:spcPts val="0"/>
              </a:spcBef>
              <a:spcAft>
                <a:spcPts val="0"/>
              </a:spcAft>
              <a:buNone/>
            </a:pPr>
            <a:r>
              <a:rPr lang="en-GB" sz="800">
                <a:solidFill>
                  <a:srgbClr val="000000"/>
                </a:solidFill>
                <a:latin typeface="Oswald"/>
                <a:ea typeface="Oswald"/>
                <a:cs typeface="Oswald"/>
                <a:sym typeface="Oswald"/>
              </a:rPr>
              <a:t>*Melli is active volunteer at Asha Boston &amp; ex-president of Asha. She knows Prof. Jayadev quite well. She also knows about the Science Chariot model as Asha Boston supported the same for SVYM, Mysore.</a:t>
            </a:r>
          </a:p>
          <a:p>
            <a:pPr indent="0" lvl="0" marL="0" rtl="0">
              <a:spcBef>
                <a:spcPts val="0"/>
              </a:spcBef>
              <a:spcAft>
                <a:spcPts val="0"/>
              </a:spcAft>
              <a:buNone/>
            </a:pPr>
            <a:r>
              <a:rPr lang="en-GB" sz="800">
                <a:solidFill>
                  <a:srgbClr val="000000"/>
                </a:solidFill>
                <a:latin typeface="Oswald"/>
                <a:ea typeface="Oswald"/>
                <a:cs typeface="Oswald"/>
                <a:sym typeface="Oswald"/>
              </a:rPr>
              <a:t>**SVYM: Swami Vivekananda Youth Movement, NGO based near Mysore, Karnataka.</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3" name="Shape 93"/>
        <p:cNvGrpSpPr/>
        <p:nvPr/>
      </p:nvGrpSpPr>
      <p:grpSpPr>
        <a:xfrm>
          <a:off x="0" y="0"/>
          <a:ext cx="0" cy="0"/>
          <a:chOff x="0" y="0"/>
          <a:chExt cx="0" cy="0"/>
        </a:xfrm>
      </p:grpSpPr>
      <p:sp>
        <p:nvSpPr>
          <p:cNvPr id="94" name="Shape 94"/>
          <p:cNvSpPr txBox="1"/>
          <p:nvPr>
            <p:ph type="title"/>
          </p:nvPr>
        </p:nvSpPr>
        <p:spPr>
          <a:xfrm>
            <a:off x="399750" y="587600"/>
            <a:ext cx="14526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Outcomes</a:t>
            </a:r>
          </a:p>
        </p:txBody>
      </p:sp>
      <p:sp>
        <p:nvSpPr>
          <p:cNvPr id="95" name="Shape 95"/>
          <p:cNvSpPr txBox="1"/>
          <p:nvPr>
            <p:ph idx="4294967295" type="body"/>
          </p:nvPr>
        </p:nvSpPr>
        <p:spPr>
          <a:xfrm>
            <a:off x="311700" y="1389600"/>
            <a:ext cx="8710500" cy="3311100"/>
          </a:xfrm>
          <a:prstGeom prst="rect">
            <a:avLst/>
          </a:prstGeom>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The measure of interest created among children and teachers in understanding a concept of science through experimentation.</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Reduction in levels of superstitions.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Improvement in comprehension after conducting experiment/viewing video film measure through a questionnaire.</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Reduction in the common misconceptions prevailing in the understanding of science will be considered as a measure of our purposeful input to dispel misconceptions.    </a:t>
            </a:r>
          </a:p>
          <a:p>
            <a:pPr lvl="0" rtl="0">
              <a:spcBef>
                <a:spcPts val="0"/>
              </a:spcBef>
              <a:spcAft>
                <a:spcPts val="0"/>
              </a:spcAft>
              <a:buNone/>
            </a:pPr>
            <a:r>
              <a:t/>
            </a:r>
            <a:endParaRPr sz="1500">
              <a:solidFill>
                <a:srgbClr val="000000"/>
              </a:solidFill>
              <a:latin typeface="Oswald"/>
              <a:ea typeface="Oswald"/>
              <a:cs typeface="Oswald"/>
              <a:sym typeface="Oswald"/>
            </a:endParaRPr>
          </a:p>
          <a:p>
            <a:pPr indent="0" lvl="0" mar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399750" y="587600"/>
            <a:ext cx="31596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Numbers [OLD budget]</a:t>
            </a:r>
          </a:p>
        </p:txBody>
      </p:sp>
      <p:sp>
        <p:nvSpPr>
          <p:cNvPr id="101" name="Shape 101"/>
          <p:cNvSpPr txBox="1"/>
          <p:nvPr>
            <p:ph idx="4294967295" type="body"/>
          </p:nvPr>
        </p:nvSpPr>
        <p:spPr>
          <a:xfrm>
            <a:off x="311700" y="1389600"/>
            <a:ext cx="3301200" cy="3311100"/>
          </a:xfrm>
          <a:prstGeom prst="rect">
            <a:avLst/>
          </a:prstGeom>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Budget requested: INR 24,48,000/-</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One time funding</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pPr>
            <a:r>
              <a:rPr lang="en-GB" sz="1500">
                <a:solidFill>
                  <a:srgbClr val="000000"/>
                </a:solidFill>
                <a:latin typeface="Oswald"/>
                <a:ea typeface="Oswald"/>
                <a:cs typeface="Oswald"/>
                <a:sym typeface="Oswald"/>
              </a:rPr>
              <a:t>Subsequently self-funded</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indent="0" lvl="0" marL="0" rtl="0">
              <a:spcBef>
                <a:spcPts val="0"/>
              </a:spcBef>
              <a:spcAft>
                <a:spcPts val="0"/>
              </a:spcAft>
              <a:buNone/>
            </a:pPr>
            <a:r>
              <a:t/>
            </a:r>
            <a:endParaRPr sz="8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graphicFrame>
        <p:nvGraphicFramePr>
          <p:cNvPr id="102" name="Shape 102"/>
          <p:cNvGraphicFramePr/>
          <p:nvPr/>
        </p:nvGraphicFramePr>
        <p:xfrm>
          <a:off x="3628050" y="1082000"/>
          <a:ext cx="3000000" cy="3000000"/>
        </p:xfrm>
        <a:graphic>
          <a:graphicData uri="http://schemas.openxmlformats.org/drawingml/2006/table">
            <a:tbl>
              <a:tblPr>
                <a:noFill/>
                <a:tableStyleId>{D8D88844-DFDC-4D09-BD88-CB498E7E7F52}</a:tableStyleId>
              </a:tblPr>
              <a:tblGrid>
                <a:gridCol w="4436650"/>
                <a:gridCol w="1044450"/>
              </a:tblGrid>
              <a:tr h="381000">
                <a:tc>
                  <a:txBody>
                    <a:bodyPr>
                      <a:noAutofit/>
                    </a:bodyPr>
                    <a:lstStyle/>
                    <a:p>
                      <a:pPr lvl="0" rtl="0" algn="ctr">
                        <a:spcBef>
                          <a:spcPts val="0"/>
                        </a:spcBef>
                        <a:buNone/>
                      </a:pPr>
                      <a:r>
                        <a:rPr b="1" lang="en-GB" sz="1100">
                          <a:solidFill>
                            <a:srgbClr val="FFFFFF"/>
                          </a:solidFill>
                          <a:latin typeface="Calibri"/>
                          <a:ea typeface="Calibri"/>
                          <a:cs typeface="Calibri"/>
                          <a:sym typeface="Calibri"/>
                        </a:rPr>
                        <a:t>Particulars</a:t>
                      </a:r>
                    </a:p>
                  </a:txBody>
                  <a:tcPr marT="91425" marB="91425" marR="91425" marL="91425">
                    <a:solidFill>
                      <a:srgbClr val="4F81BD"/>
                    </a:solidFill>
                  </a:tcPr>
                </a:tc>
                <a:tc>
                  <a:txBody>
                    <a:bodyPr>
                      <a:noAutofit/>
                    </a:bodyPr>
                    <a:lstStyle/>
                    <a:p>
                      <a:pPr lvl="0" rtl="0" algn="ctr">
                        <a:spcBef>
                          <a:spcPts val="0"/>
                        </a:spcBef>
                        <a:buNone/>
                      </a:pPr>
                      <a:r>
                        <a:rPr b="1" lang="en-GB" sz="1100">
                          <a:solidFill>
                            <a:srgbClr val="FFFFFF"/>
                          </a:solidFill>
                          <a:latin typeface="Calibri"/>
                          <a:ea typeface="Calibri"/>
                          <a:cs typeface="Calibri"/>
                          <a:sym typeface="Calibri"/>
                        </a:rPr>
                        <a:t>Budget in INR</a:t>
                      </a:r>
                    </a:p>
                  </a:txBody>
                  <a:tcPr marT="91425" marB="91425" marR="91425" marL="91425">
                    <a:solidFill>
                      <a:srgbClr val="4F81BD"/>
                    </a:solidFill>
                  </a:tcPr>
                </a:tc>
              </a:tr>
              <a:tr h="381000">
                <a:tc>
                  <a:txBody>
                    <a:bodyPr>
                      <a:noAutofit/>
                    </a:bodyPr>
                    <a:lstStyle/>
                    <a:p>
                      <a:pPr lvl="0" rtl="0">
                        <a:spcBef>
                          <a:spcPts val="0"/>
                        </a:spcBef>
                        <a:buNone/>
                      </a:pPr>
                      <a:r>
                        <a:rPr lang="en-GB" sz="1100">
                          <a:latin typeface="Calibri"/>
                          <a:ea typeface="Calibri"/>
                          <a:cs typeface="Calibri"/>
                          <a:sym typeface="Calibri"/>
                        </a:rPr>
                        <a:t>Vehicle chassis</a:t>
                      </a:r>
                    </a:p>
                  </a:txBody>
                  <a:tcPr marT="91425" marB="91425" marR="91425" marL="91425">
                    <a:solidFill>
                      <a:srgbClr val="DCE6F1"/>
                    </a:solidFill>
                  </a:tcPr>
                </a:tc>
                <a:tc>
                  <a:txBody>
                    <a:bodyPr>
                      <a:noAutofit/>
                    </a:bodyPr>
                    <a:lstStyle/>
                    <a:p>
                      <a:pPr lvl="0" rtl="0">
                        <a:spcBef>
                          <a:spcPts val="0"/>
                        </a:spcBef>
                        <a:buNone/>
                      </a:pPr>
                      <a:r>
                        <a:rPr lang="en-GB" sz="1100">
                          <a:latin typeface="Calibri"/>
                          <a:ea typeface="Calibri"/>
                          <a:cs typeface="Calibri"/>
                          <a:sym typeface="Calibri"/>
                        </a:rPr>
                        <a:t>10,00,000/-</a:t>
                      </a:r>
                    </a:p>
                  </a:txBody>
                  <a:tcPr marT="91425" marB="91425" marR="91425" marL="91425">
                    <a:solidFill>
                      <a:srgbClr val="DCE6F1"/>
                    </a:solidFill>
                  </a:tcPr>
                </a:tc>
              </a:tr>
              <a:tr h="381000">
                <a:tc>
                  <a:txBody>
                    <a:bodyPr>
                      <a:noAutofit/>
                    </a:bodyPr>
                    <a:lstStyle/>
                    <a:p>
                      <a:pPr lvl="0" rtl="0">
                        <a:spcBef>
                          <a:spcPts val="0"/>
                        </a:spcBef>
                        <a:buNone/>
                      </a:pPr>
                      <a:r>
                        <a:rPr lang="en-GB" sz="1100">
                          <a:latin typeface="Calibri"/>
                          <a:ea typeface="Calibri"/>
                          <a:cs typeface="Calibri"/>
                          <a:sym typeface="Calibri"/>
                        </a:rPr>
                        <a:t>Fabrication of the chassis into Science Chariot</a:t>
                      </a:r>
                    </a:p>
                  </a:txBody>
                  <a:tcPr marT="91425" marB="91425" marR="91425" marL="91425"/>
                </a:tc>
                <a:tc>
                  <a:txBody>
                    <a:bodyPr>
                      <a:noAutofit/>
                    </a:bodyPr>
                    <a:lstStyle/>
                    <a:p>
                      <a:pPr lvl="0" rtl="0">
                        <a:spcBef>
                          <a:spcPts val="0"/>
                        </a:spcBef>
                        <a:buNone/>
                      </a:pPr>
                      <a:r>
                        <a:rPr lang="en-GB" sz="1100">
                          <a:latin typeface="Calibri"/>
                          <a:ea typeface="Calibri"/>
                          <a:cs typeface="Calibri"/>
                          <a:sym typeface="Calibri"/>
                        </a:rPr>
                        <a:t>8,00,000/-</a:t>
                      </a:r>
                    </a:p>
                  </a:txBody>
                  <a:tcPr marT="91425" marB="91425" marR="91425" marL="91425"/>
                </a:tc>
              </a:tr>
              <a:tr h="381000">
                <a:tc>
                  <a:txBody>
                    <a:bodyPr>
                      <a:noAutofit/>
                    </a:bodyPr>
                    <a:lstStyle/>
                    <a:p>
                      <a:pPr lvl="0" rtl="0">
                        <a:spcBef>
                          <a:spcPts val="0"/>
                        </a:spcBef>
                        <a:buNone/>
                      </a:pPr>
                      <a:r>
                        <a:rPr lang="en-GB" sz="1100">
                          <a:latin typeface="Calibri"/>
                          <a:ea typeface="Calibri"/>
                          <a:cs typeface="Calibri"/>
                          <a:sym typeface="Calibri"/>
                        </a:rPr>
                        <a:t>Staff salary at INR 12,000/- per month (12x12,000)</a:t>
                      </a:r>
                    </a:p>
                  </a:txBody>
                  <a:tcPr marT="91425" marB="91425" marR="91425" marL="91425">
                    <a:solidFill>
                      <a:srgbClr val="DCE6F1"/>
                    </a:solidFill>
                  </a:tcPr>
                </a:tc>
                <a:tc>
                  <a:txBody>
                    <a:bodyPr>
                      <a:noAutofit/>
                    </a:bodyPr>
                    <a:lstStyle/>
                    <a:p>
                      <a:pPr lvl="0" rtl="0">
                        <a:spcBef>
                          <a:spcPts val="0"/>
                        </a:spcBef>
                        <a:buNone/>
                      </a:pPr>
                      <a:r>
                        <a:rPr lang="en-GB" sz="1100">
                          <a:latin typeface="Calibri"/>
                          <a:ea typeface="Calibri"/>
                          <a:cs typeface="Calibri"/>
                          <a:sym typeface="Calibri"/>
                        </a:rPr>
                        <a:t>1,44,000/-</a:t>
                      </a:r>
                    </a:p>
                  </a:txBody>
                  <a:tcPr marT="91425" marB="91425" marR="91425" marL="91425">
                    <a:solidFill>
                      <a:srgbClr val="DCE6F1"/>
                    </a:solidFill>
                  </a:tcPr>
                </a:tc>
              </a:tr>
              <a:tr h="381000">
                <a:tc>
                  <a:txBody>
                    <a:bodyPr>
                      <a:noAutofit/>
                    </a:bodyPr>
                    <a:lstStyle/>
                    <a:p>
                      <a:pPr lvl="0" rtl="0">
                        <a:spcBef>
                          <a:spcPts val="0"/>
                        </a:spcBef>
                        <a:buNone/>
                      </a:pPr>
                      <a:r>
                        <a:rPr lang="en-GB" sz="1100">
                          <a:latin typeface="Calibri"/>
                          <a:ea typeface="Calibri"/>
                          <a:cs typeface="Calibri"/>
                          <a:sym typeface="Calibri"/>
                        </a:rPr>
                        <a:t>Driver salary at INR 10,000/- per month (12x10,000)</a:t>
                      </a:r>
                    </a:p>
                  </a:txBody>
                  <a:tcPr marT="91425" marB="91425" marR="91425" marL="91425"/>
                </a:tc>
                <a:tc>
                  <a:txBody>
                    <a:bodyPr>
                      <a:noAutofit/>
                    </a:bodyPr>
                    <a:lstStyle/>
                    <a:p>
                      <a:pPr lvl="0" rtl="0">
                        <a:spcBef>
                          <a:spcPts val="0"/>
                        </a:spcBef>
                        <a:buNone/>
                      </a:pPr>
                      <a:r>
                        <a:rPr lang="en-GB" sz="1100">
                          <a:latin typeface="Calibri"/>
                          <a:ea typeface="Calibri"/>
                          <a:cs typeface="Calibri"/>
                          <a:sym typeface="Calibri"/>
                        </a:rPr>
                        <a:t>1,20,000/-</a:t>
                      </a:r>
                    </a:p>
                  </a:txBody>
                  <a:tcPr marT="91425" marB="91425" marR="91425" marL="91425"/>
                </a:tc>
              </a:tr>
              <a:tr h="381000">
                <a:tc>
                  <a:txBody>
                    <a:bodyPr>
                      <a:noAutofit/>
                    </a:bodyPr>
                    <a:lstStyle/>
                    <a:p>
                      <a:pPr lvl="0" rtl="0">
                        <a:spcBef>
                          <a:spcPts val="0"/>
                        </a:spcBef>
                        <a:buNone/>
                      </a:pPr>
                      <a:r>
                        <a:rPr lang="en-GB" sz="1100">
                          <a:latin typeface="Calibri"/>
                          <a:ea typeface="Calibri"/>
                          <a:cs typeface="Calibri"/>
                          <a:sym typeface="Calibri"/>
                        </a:rPr>
                        <a:t>Preparation of the exhibiting materials (science and mathematics models)</a:t>
                      </a:r>
                    </a:p>
                  </a:txBody>
                  <a:tcPr marT="91425" marB="91425" marR="91425" marL="91425">
                    <a:solidFill>
                      <a:srgbClr val="DCE6F1"/>
                    </a:solidFill>
                  </a:tcPr>
                </a:tc>
                <a:tc>
                  <a:txBody>
                    <a:bodyPr>
                      <a:noAutofit/>
                    </a:bodyPr>
                    <a:lstStyle/>
                    <a:p>
                      <a:pPr lvl="0" rtl="0">
                        <a:spcBef>
                          <a:spcPts val="0"/>
                        </a:spcBef>
                        <a:buNone/>
                      </a:pPr>
                      <a:r>
                        <a:rPr lang="en-GB" sz="1100">
                          <a:latin typeface="Calibri"/>
                          <a:ea typeface="Calibri"/>
                          <a:cs typeface="Calibri"/>
                          <a:sym typeface="Calibri"/>
                        </a:rPr>
                        <a:t>2,00,000/-</a:t>
                      </a:r>
                    </a:p>
                  </a:txBody>
                  <a:tcPr marT="91425" marB="91425" marR="91425" marL="91425">
                    <a:solidFill>
                      <a:srgbClr val="DCE6F1"/>
                    </a:solidFill>
                  </a:tcPr>
                </a:tc>
              </a:tr>
              <a:tr h="381000">
                <a:tc>
                  <a:txBody>
                    <a:bodyPr>
                      <a:noAutofit/>
                    </a:bodyPr>
                    <a:lstStyle/>
                    <a:p>
                      <a:pPr lvl="0" rtl="0">
                        <a:spcBef>
                          <a:spcPts val="0"/>
                        </a:spcBef>
                        <a:buNone/>
                      </a:pPr>
                      <a:r>
                        <a:rPr lang="en-GB" sz="1100">
                          <a:latin typeface="Calibri"/>
                          <a:ea typeface="Calibri"/>
                          <a:cs typeface="Calibri"/>
                          <a:sym typeface="Calibri"/>
                        </a:rPr>
                        <a:t>Maintenance of vehicle at 2,000/- per month (12x2000)</a:t>
                      </a:r>
                    </a:p>
                  </a:txBody>
                  <a:tcPr marT="91425" marB="91425" marR="91425" marL="91425"/>
                </a:tc>
                <a:tc>
                  <a:txBody>
                    <a:bodyPr>
                      <a:noAutofit/>
                    </a:bodyPr>
                    <a:lstStyle/>
                    <a:p>
                      <a:pPr lvl="0" rtl="0">
                        <a:spcBef>
                          <a:spcPts val="0"/>
                        </a:spcBef>
                        <a:buNone/>
                      </a:pPr>
                      <a:r>
                        <a:rPr lang="en-GB" sz="1100">
                          <a:latin typeface="Calibri"/>
                          <a:ea typeface="Calibri"/>
                          <a:cs typeface="Calibri"/>
                          <a:sym typeface="Calibri"/>
                        </a:rPr>
                        <a:t>24,000/-</a:t>
                      </a:r>
                    </a:p>
                  </a:txBody>
                  <a:tcPr marT="91425" marB="91425" marR="91425" marL="91425"/>
                </a:tc>
              </a:tr>
              <a:tr h="381000">
                <a:tc>
                  <a:txBody>
                    <a:bodyPr>
                      <a:noAutofit/>
                    </a:bodyPr>
                    <a:lstStyle/>
                    <a:p>
                      <a:pPr lvl="0" rtl="0">
                        <a:spcBef>
                          <a:spcPts val="0"/>
                        </a:spcBef>
                        <a:buNone/>
                      </a:pPr>
                      <a:r>
                        <a:rPr lang="en-GB" sz="1100">
                          <a:latin typeface="Calibri"/>
                          <a:ea typeface="Calibri"/>
                          <a:cs typeface="Calibri"/>
                          <a:sym typeface="Calibri"/>
                        </a:rPr>
                        <a:t>Diesel expenditure at 10,000/- per month (12x10,000)</a:t>
                      </a:r>
                    </a:p>
                  </a:txBody>
                  <a:tcPr marT="91425" marB="91425" marR="91425" marL="91425">
                    <a:solidFill>
                      <a:srgbClr val="DCE6F1"/>
                    </a:solidFill>
                  </a:tcPr>
                </a:tc>
                <a:tc>
                  <a:txBody>
                    <a:bodyPr>
                      <a:noAutofit/>
                    </a:bodyPr>
                    <a:lstStyle/>
                    <a:p>
                      <a:pPr lvl="0" rtl="0">
                        <a:spcBef>
                          <a:spcPts val="0"/>
                        </a:spcBef>
                        <a:buNone/>
                      </a:pPr>
                      <a:r>
                        <a:rPr lang="en-GB" sz="1100">
                          <a:latin typeface="Calibri"/>
                          <a:ea typeface="Calibri"/>
                          <a:cs typeface="Calibri"/>
                          <a:sym typeface="Calibri"/>
                        </a:rPr>
                        <a:t>1,20,000/-</a:t>
                      </a:r>
                    </a:p>
                  </a:txBody>
                  <a:tcPr marT="91425" marB="91425" marR="91425" marL="91425">
                    <a:solidFill>
                      <a:srgbClr val="DCE6F1"/>
                    </a:solidFill>
                  </a:tcPr>
                </a:tc>
              </a:tr>
              <a:tr h="381000">
                <a:tc>
                  <a:txBody>
                    <a:bodyPr>
                      <a:noAutofit/>
                    </a:bodyPr>
                    <a:lstStyle/>
                    <a:p>
                      <a:pPr lvl="0" rtl="0">
                        <a:spcBef>
                          <a:spcPts val="0"/>
                        </a:spcBef>
                        <a:buNone/>
                      </a:pPr>
                      <a:r>
                        <a:rPr lang="en-GB" sz="1100">
                          <a:latin typeface="Calibri"/>
                          <a:ea typeface="Calibri"/>
                          <a:cs typeface="Calibri"/>
                          <a:sym typeface="Calibri"/>
                        </a:rPr>
                        <a:t>Food allowance</a:t>
                      </a:r>
                    </a:p>
                  </a:txBody>
                  <a:tcPr marT="91425" marB="91425" marR="91425" marL="91425"/>
                </a:tc>
                <a:tc>
                  <a:txBody>
                    <a:bodyPr>
                      <a:noAutofit/>
                    </a:bodyPr>
                    <a:lstStyle/>
                    <a:p>
                      <a:pPr lvl="0" rtl="0">
                        <a:spcBef>
                          <a:spcPts val="0"/>
                        </a:spcBef>
                        <a:buNone/>
                      </a:pPr>
                      <a:r>
                        <a:rPr lang="en-GB" sz="1100">
                          <a:latin typeface="Calibri"/>
                          <a:ea typeface="Calibri"/>
                          <a:cs typeface="Calibri"/>
                          <a:sym typeface="Calibri"/>
                        </a:rPr>
                        <a:t>40,000/-</a:t>
                      </a:r>
                    </a:p>
                  </a:txBody>
                  <a:tcPr marT="91425" marB="91425" marR="91425" marL="91425"/>
                </a:tc>
              </a:tr>
              <a:tr h="381000">
                <a:tc>
                  <a:txBody>
                    <a:bodyPr>
                      <a:noAutofit/>
                    </a:bodyPr>
                    <a:lstStyle/>
                    <a:p>
                      <a:pPr lvl="0" rtl="0">
                        <a:spcBef>
                          <a:spcPts val="0"/>
                        </a:spcBef>
                        <a:buNone/>
                      </a:pPr>
                      <a:r>
                        <a:rPr b="1" lang="en-GB" sz="1100">
                          <a:latin typeface="Calibri"/>
                          <a:ea typeface="Calibri"/>
                          <a:cs typeface="Calibri"/>
                          <a:sym typeface="Calibri"/>
                        </a:rPr>
                        <a:t> TOTAL</a:t>
                      </a:r>
                    </a:p>
                  </a:txBody>
                  <a:tcPr marT="91425" marB="91425" marR="91425" marL="91425">
                    <a:solidFill>
                      <a:srgbClr val="DCE6F1"/>
                    </a:solidFill>
                  </a:tcPr>
                </a:tc>
                <a:tc>
                  <a:txBody>
                    <a:bodyPr>
                      <a:noAutofit/>
                    </a:bodyPr>
                    <a:lstStyle/>
                    <a:p>
                      <a:pPr lvl="0" rtl="0">
                        <a:spcBef>
                          <a:spcPts val="0"/>
                        </a:spcBef>
                        <a:buNone/>
                      </a:pPr>
                      <a:r>
                        <a:rPr b="1" lang="en-GB" sz="1100">
                          <a:latin typeface="Calibri"/>
                          <a:ea typeface="Calibri"/>
                          <a:cs typeface="Calibri"/>
                          <a:sym typeface="Calibri"/>
                        </a:rPr>
                        <a:t>24,48,000/-</a:t>
                      </a:r>
                    </a:p>
                  </a:txBody>
                  <a:tcPr marT="91425" marB="91425" marR="91425" marL="91425">
                    <a:solidFill>
                      <a:srgbClr val="DCE6F1"/>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Shape 107"/>
          <p:cNvSpPr txBox="1"/>
          <p:nvPr>
            <p:ph type="title"/>
          </p:nvPr>
        </p:nvSpPr>
        <p:spPr>
          <a:xfrm>
            <a:off x="552150" y="587600"/>
            <a:ext cx="25488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Numbers [Revised]</a:t>
            </a:r>
          </a:p>
        </p:txBody>
      </p:sp>
      <p:sp>
        <p:nvSpPr>
          <p:cNvPr id="108" name="Shape 108"/>
          <p:cNvSpPr txBox="1"/>
          <p:nvPr>
            <p:ph idx="4294967295" type="body"/>
          </p:nvPr>
        </p:nvSpPr>
        <p:spPr>
          <a:xfrm>
            <a:off x="311700" y="1389600"/>
            <a:ext cx="3301200" cy="3311100"/>
          </a:xfrm>
          <a:prstGeom prst="rect">
            <a:avLst/>
          </a:prstGeom>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Budget requested: INR 27,21,600/-</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~11.2% increase since 2016* </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USD 42,065 [@64.7INR/$]</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One time funding</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pPr>
            <a:r>
              <a:rPr lang="en-GB" sz="1500">
                <a:solidFill>
                  <a:srgbClr val="000000"/>
                </a:solidFill>
                <a:latin typeface="Oswald"/>
                <a:ea typeface="Oswald"/>
                <a:cs typeface="Oswald"/>
                <a:sym typeface="Oswald"/>
              </a:rPr>
              <a:t>Subsequently self-funded</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indent="0" lvl="0" marL="0" rtl="0">
              <a:spcBef>
                <a:spcPts val="0"/>
              </a:spcBef>
              <a:spcAft>
                <a:spcPts val="0"/>
              </a:spcAft>
              <a:buNone/>
            </a:pPr>
            <a:r>
              <a:t/>
            </a:r>
            <a:endParaRPr sz="8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graphicFrame>
        <p:nvGraphicFramePr>
          <p:cNvPr id="109" name="Shape 109"/>
          <p:cNvGraphicFramePr/>
          <p:nvPr/>
        </p:nvGraphicFramePr>
        <p:xfrm>
          <a:off x="3759025" y="460500"/>
          <a:ext cx="3000000" cy="3000000"/>
        </p:xfrm>
        <a:graphic>
          <a:graphicData uri="http://schemas.openxmlformats.org/drawingml/2006/table">
            <a:tbl>
              <a:tblPr>
                <a:noFill/>
                <a:tableStyleId>{CEED4CE8-7F16-4A7A-8F9A-4B8A932E5990}</a:tableStyleId>
              </a:tblPr>
              <a:tblGrid>
                <a:gridCol w="4186050"/>
                <a:gridCol w="1046525"/>
              </a:tblGrid>
              <a:tr h="349725">
                <a:tc>
                  <a:txBody>
                    <a:bodyPr>
                      <a:noAutofit/>
                    </a:bodyPr>
                    <a:lstStyle/>
                    <a:p>
                      <a:pPr lvl="0" rtl="0" algn="ctr">
                        <a:spcBef>
                          <a:spcPts val="0"/>
                        </a:spcBef>
                        <a:buNone/>
                      </a:pPr>
                      <a:r>
                        <a:rPr b="1" lang="en-GB" sz="1100">
                          <a:solidFill>
                            <a:srgbClr val="FFFFFF"/>
                          </a:solidFill>
                          <a:latin typeface="Calibri"/>
                          <a:ea typeface="Calibri"/>
                          <a:cs typeface="Calibri"/>
                          <a:sym typeface="Calibri"/>
                        </a:rPr>
                        <a:t>Particulars</a:t>
                      </a:r>
                    </a:p>
                  </a:txBody>
                  <a:tcPr marT="91425" marB="91425" marR="91425" marL="91425">
                    <a:lnL cap="flat" cmpd="sng" w="12625">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12625">
                      <a:solidFill>
                        <a:srgbClr val="000000"/>
                      </a:solidFill>
                      <a:prstDash val="solid"/>
                      <a:round/>
                      <a:headEnd len="med" w="med" type="none"/>
                      <a:tailEnd len="med" w="med" type="none"/>
                    </a:lnT>
                    <a:lnB cap="flat" cmpd="sng" w="6300">
                      <a:solidFill>
                        <a:srgbClr val="95B3D7"/>
                      </a:solidFill>
                      <a:prstDash val="solid"/>
                      <a:round/>
                      <a:headEnd len="med" w="med" type="none"/>
                      <a:tailEnd len="med" w="med" type="none"/>
                    </a:lnB>
                    <a:solidFill>
                      <a:srgbClr val="4F81BD"/>
                    </a:solidFill>
                  </a:tcPr>
                </a:tc>
                <a:tc>
                  <a:txBody>
                    <a:bodyPr>
                      <a:noAutofit/>
                    </a:bodyPr>
                    <a:lstStyle/>
                    <a:p>
                      <a:pPr lvl="0" rtl="0" algn="ctr">
                        <a:spcBef>
                          <a:spcPts val="0"/>
                        </a:spcBef>
                        <a:buNone/>
                      </a:pPr>
                      <a:r>
                        <a:rPr b="1" lang="en-GB" sz="1100">
                          <a:solidFill>
                            <a:srgbClr val="FFFFFF"/>
                          </a:solidFill>
                          <a:latin typeface="Calibri"/>
                          <a:ea typeface="Calibri"/>
                          <a:cs typeface="Calibri"/>
                          <a:sym typeface="Calibri"/>
                        </a:rPr>
                        <a:t>Budget in INR</a:t>
                      </a:r>
                    </a:p>
                  </a:txBody>
                  <a:tcPr marT="91425" marB="91425" marR="91425" marL="91425">
                    <a:lnL cap="flat" cmpd="sng" w="12625">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12625">
                      <a:solidFill>
                        <a:srgbClr val="000000"/>
                      </a:solidFill>
                      <a:prstDash val="solid"/>
                      <a:round/>
                      <a:headEnd len="med" w="med" type="none"/>
                      <a:tailEnd len="med" w="med" type="none"/>
                    </a:lnT>
                    <a:lnB cap="flat" cmpd="sng" w="6300">
                      <a:solidFill>
                        <a:srgbClr val="95B3D7"/>
                      </a:solidFill>
                      <a:prstDash val="solid"/>
                      <a:round/>
                      <a:headEnd len="med" w="med" type="none"/>
                      <a:tailEnd len="med" w="med" type="none"/>
                    </a:lnB>
                    <a:solidFill>
                      <a:srgbClr val="4F81BD"/>
                    </a:solidFill>
                  </a:tcPr>
                </a:tc>
              </a:tr>
              <a:tr h="349725">
                <a:tc>
                  <a:txBody>
                    <a:bodyPr>
                      <a:noAutofit/>
                    </a:bodyPr>
                    <a:lstStyle/>
                    <a:p>
                      <a:pPr lvl="0" rtl="0">
                        <a:spcBef>
                          <a:spcPts val="0"/>
                        </a:spcBef>
                        <a:buNone/>
                      </a:pPr>
                      <a:r>
                        <a:rPr lang="en-GB" sz="1100">
                          <a:latin typeface="Calibri"/>
                          <a:ea typeface="Calibri"/>
                          <a:cs typeface="Calibri"/>
                          <a:sym typeface="Calibri"/>
                        </a:rPr>
                        <a:t>Vehicle chassis</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95B3D7"/>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c>
                  <a:txBody>
                    <a:bodyPr>
                      <a:noAutofit/>
                    </a:bodyPr>
                    <a:lstStyle/>
                    <a:p>
                      <a:pPr lvl="0" rtl="0">
                        <a:spcBef>
                          <a:spcPts val="0"/>
                        </a:spcBef>
                        <a:buNone/>
                      </a:pPr>
                      <a:r>
                        <a:rPr lang="en-GB" sz="1100">
                          <a:latin typeface="Calibri"/>
                          <a:ea typeface="Calibri"/>
                          <a:cs typeface="Calibri"/>
                          <a:sym typeface="Calibri"/>
                        </a:rPr>
                        <a:t>1,000,000/-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95B3D7"/>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r>
              <a:tr h="349725">
                <a:tc>
                  <a:txBody>
                    <a:bodyPr>
                      <a:noAutofit/>
                    </a:bodyPr>
                    <a:lstStyle/>
                    <a:p>
                      <a:pPr lvl="0" rtl="0">
                        <a:spcBef>
                          <a:spcPts val="0"/>
                        </a:spcBef>
                        <a:buNone/>
                      </a:pPr>
                      <a:r>
                        <a:rPr lang="en-GB" sz="1100">
                          <a:latin typeface="Calibri"/>
                          <a:ea typeface="Calibri"/>
                          <a:cs typeface="Calibri"/>
                          <a:sym typeface="Calibri"/>
                        </a:rPr>
                        <a:t>Fabrication of the chassis into Science Chariot</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c>
                  <a:txBody>
                    <a:bodyPr>
                      <a:noAutofit/>
                    </a:bodyPr>
                    <a:lstStyle/>
                    <a:p>
                      <a:pPr lvl="0" rtl="0">
                        <a:spcBef>
                          <a:spcPts val="0"/>
                        </a:spcBef>
                        <a:buNone/>
                      </a:pPr>
                      <a:r>
                        <a:rPr lang="en-GB" sz="1100">
                          <a:latin typeface="Calibri"/>
                          <a:ea typeface="Calibri"/>
                          <a:cs typeface="Calibri"/>
                          <a:sym typeface="Calibri"/>
                        </a:rPr>
                        <a:t>800,000/-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r>
              <a:tr h="349725">
                <a:tc>
                  <a:txBody>
                    <a:bodyPr>
                      <a:noAutofit/>
                    </a:bodyPr>
                    <a:lstStyle/>
                    <a:p>
                      <a:pPr lvl="0" rtl="0">
                        <a:spcBef>
                          <a:spcPts val="0"/>
                        </a:spcBef>
                        <a:buNone/>
                      </a:pPr>
                      <a:r>
                        <a:rPr lang="en-GB" sz="1100">
                          <a:latin typeface="Calibri"/>
                          <a:ea typeface="Calibri"/>
                          <a:cs typeface="Calibri"/>
                          <a:sym typeface="Calibri"/>
                        </a:rPr>
                        <a:t>Staff salary at INR 15,000/- per month (12x15,000)</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c>
                  <a:txBody>
                    <a:bodyPr>
                      <a:noAutofit/>
                    </a:bodyPr>
                    <a:lstStyle/>
                    <a:p>
                      <a:pPr lvl="0" rtl="0">
                        <a:spcBef>
                          <a:spcPts val="0"/>
                        </a:spcBef>
                        <a:buNone/>
                      </a:pPr>
                      <a:r>
                        <a:rPr lang="en-GB" sz="1100">
                          <a:latin typeface="Calibri"/>
                          <a:ea typeface="Calibri"/>
                          <a:cs typeface="Calibri"/>
                          <a:sym typeface="Calibri"/>
                        </a:rPr>
                        <a:t>180,000/-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r>
              <a:tr h="349725">
                <a:tc>
                  <a:txBody>
                    <a:bodyPr>
                      <a:noAutofit/>
                    </a:bodyPr>
                    <a:lstStyle/>
                    <a:p>
                      <a:pPr lvl="0" rtl="0">
                        <a:spcBef>
                          <a:spcPts val="0"/>
                        </a:spcBef>
                        <a:buNone/>
                      </a:pPr>
                      <a:r>
                        <a:rPr lang="en-GB" sz="1100">
                          <a:latin typeface="Calibri"/>
                          <a:ea typeface="Calibri"/>
                          <a:cs typeface="Calibri"/>
                          <a:sym typeface="Calibri"/>
                        </a:rPr>
                        <a:t>Driver/technical assistant salary at INR 13,000/- per month (12x13,000)</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c>
                  <a:txBody>
                    <a:bodyPr>
                      <a:noAutofit/>
                    </a:bodyPr>
                    <a:lstStyle/>
                    <a:p>
                      <a:pPr lvl="0" rtl="0">
                        <a:spcBef>
                          <a:spcPts val="0"/>
                        </a:spcBef>
                        <a:buNone/>
                      </a:pPr>
                      <a:r>
                        <a:rPr lang="en-GB" sz="1100">
                          <a:latin typeface="Calibri"/>
                          <a:ea typeface="Calibri"/>
                          <a:cs typeface="Calibri"/>
                          <a:sym typeface="Calibri"/>
                        </a:rPr>
                        <a:t>156,000/-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r>
              <a:tr h="518975">
                <a:tc>
                  <a:txBody>
                    <a:bodyPr>
                      <a:noAutofit/>
                    </a:bodyPr>
                    <a:lstStyle/>
                    <a:p>
                      <a:pPr lvl="0" rtl="0">
                        <a:spcBef>
                          <a:spcPts val="0"/>
                        </a:spcBef>
                        <a:buNone/>
                      </a:pPr>
                      <a:r>
                        <a:rPr lang="en-GB" sz="1100">
                          <a:latin typeface="Calibri"/>
                          <a:ea typeface="Calibri"/>
                          <a:cs typeface="Calibri"/>
                          <a:sym typeface="Calibri"/>
                        </a:rPr>
                        <a:t>Preparation of the exhibiting materials (science and mathematics models)(GST 18%)</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c>
                  <a:txBody>
                    <a:bodyPr>
                      <a:noAutofit/>
                    </a:bodyPr>
                    <a:lstStyle/>
                    <a:p>
                      <a:pPr lvl="0" rtl="0">
                        <a:spcBef>
                          <a:spcPts val="0"/>
                        </a:spcBef>
                        <a:buNone/>
                      </a:pPr>
                      <a:r>
                        <a:rPr lang="en-GB" sz="1100">
                          <a:latin typeface="Calibri"/>
                          <a:ea typeface="Calibri"/>
                          <a:cs typeface="Calibri"/>
                          <a:sym typeface="Calibri"/>
                        </a:rPr>
                        <a:t>236,000/-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r>
              <a:tr h="349725">
                <a:tc>
                  <a:txBody>
                    <a:bodyPr>
                      <a:noAutofit/>
                    </a:bodyPr>
                    <a:lstStyle/>
                    <a:p>
                      <a:pPr lvl="0" rtl="0">
                        <a:spcBef>
                          <a:spcPts val="0"/>
                        </a:spcBef>
                        <a:buNone/>
                      </a:pPr>
                      <a:r>
                        <a:rPr lang="en-GB" sz="1100">
                          <a:latin typeface="Calibri"/>
                          <a:ea typeface="Calibri"/>
                          <a:cs typeface="Calibri"/>
                          <a:sym typeface="Calibri"/>
                        </a:rPr>
                        <a:t>Maintenance of vehicle at 2,000/- per month (12x2000)</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c>
                  <a:txBody>
                    <a:bodyPr>
                      <a:noAutofit/>
                    </a:bodyPr>
                    <a:lstStyle/>
                    <a:p>
                      <a:pPr lvl="0" rtl="0">
                        <a:spcBef>
                          <a:spcPts val="0"/>
                        </a:spcBef>
                        <a:buNone/>
                      </a:pPr>
                      <a:r>
                        <a:rPr lang="en-GB" sz="1100">
                          <a:latin typeface="Calibri"/>
                          <a:ea typeface="Calibri"/>
                          <a:cs typeface="Calibri"/>
                          <a:sym typeface="Calibri"/>
                        </a:rPr>
                        <a:t>24,000/-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r>
              <a:tr h="349725">
                <a:tc>
                  <a:txBody>
                    <a:bodyPr>
                      <a:noAutofit/>
                    </a:bodyPr>
                    <a:lstStyle/>
                    <a:p>
                      <a:pPr lvl="0" rtl="0">
                        <a:spcBef>
                          <a:spcPts val="0"/>
                        </a:spcBef>
                        <a:buNone/>
                      </a:pPr>
                      <a:r>
                        <a:rPr lang="en-GB" sz="1100">
                          <a:latin typeface="Calibri"/>
                          <a:ea typeface="Calibri"/>
                          <a:cs typeface="Calibri"/>
                          <a:sym typeface="Calibri"/>
                        </a:rPr>
                        <a:t>Diesel expenditure at 13,000/- per month (12x13,000)</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c>
                  <a:txBody>
                    <a:bodyPr>
                      <a:noAutofit/>
                    </a:bodyPr>
                    <a:lstStyle/>
                    <a:p>
                      <a:pPr lvl="0" rtl="0">
                        <a:spcBef>
                          <a:spcPts val="0"/>
                        </a:spcBef>
                        <a:buNone/>
                      </a:pPr>
                      <a:r>
                        <a:rPr lang="en-GB" sz="1100">
                          <a:latin typeface="Calibri"/>
                          <a:ea typeface="Calibri"/>
                          <a:cs typeface="Calibri"/>
                          <a:sym typeface="Calibri"/>
                        </a:rPr>
                        <a:t>156,000/-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r>
              <a:tr h="349725">
                <a:tc>
                  <a:txBody>
                    <a:bodyPr>
                      <a:noAutofit/>
                    </a:bodyPr>
                    <a:lstStyle/>
                    <a:p>
                      <a:pPr lvl="0" rtl="0">
                        <a:spcBef>
                          <a:spcPts val="0"/>
                        </a:spcBef>
                        <a:buNone/>
                      </a:pPr>
                      <a:r>
                        <a:rPr lang="en-GB" sz="1100">
                          <a:latin typeface="Calibri"/>
                          <a:ea typeface="Calibri"/>
                          <a:cs typeface="Calibri"/>
                          <a:sym typeface="Calibri"/>
                        </a:rPr>
                        <a:t>Food allowance</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c>
                  <a:txBody>
                    <a:bodyPr>
                      <a:noAutofit/>
                    </a:bodyPr>
                    <a:lstStyle/>
                    <a:p>
                      <a:pPr lvl="0" rtl="0">
                        <a:spcBef>
                          <a:spcPts val="0"/>
                        </a:spcBef>
                        <a:buNone/>
                      </a:pPr>
                      <a:r>
                        <a:rPr lang="en-GB" sz="1100">
                          <a:latin typeface="Calibri"/>
                          <a:ea typeface="Calibri"/>
                          <a:cs typeface="Calibri"/>
                          <a:sym typeface="Calibri"/>
                        </a:rPr>
                        <a:t>40,000/-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tcPr>
                </a:tc>
              </a:tr>
              <a:tr h="349725">
                <a:tc>
                  <a:txBody>
                    <a:bodyPr>
                      <a:noAutofit/>
                    </a:bodyPr>
                    <a:lstStyle/>
                    <a:p>
                      <a:pPr lvl="0" rtl="0">
                        <a:spcBef>
                          <a:spcPts val="0"/>
                        </a:spcBef>
                        <a:buNone/>
                      </a:pPr>
                      <a:r>
                        <a:rPr lang="en-GB" sz="1100">
                          <a:latin typeface="Calibri"/>
                          <a:ea typeface="Calibri"/>
                          <a:cs typeface="Calibri"/>
                          <a:sym typeface="Calibri"/>
                        </a:rPr>
                        <a:t>Administrative expenditure (5% of the total budget)</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c>
                  <a:txBody>
                    <a:bodyPr>
                      <a:noAutofit/>
                    </a:bodyPr>
                    <a:lstStyle/>
                    <a:p>
                      <a:pPr lvl="0" rtl="0">
                        <a:spcBef>
                          <a:spcPts val="0"/>
                        </a:spcBef>
                        <a:buNone/>
                      </a:pPr>
                      <a:r>
                        <a:rPr lang="en-GB" sz="1100">
                          <a:latin typeface="Calibri"/>
                          <a:ea typeface="Calibri"/>
                          <a:cs typeface="Calibri"/>
                          <a:sym typeface="Calibri"/>
                        </a:rPr>
                        <a:t>129,600/-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6300">
                      <a:solidFill>
                        <a:srgbClr val="000000"/>
                      </a:solidFill>
                      <a:prstDash val="solid"/>
                      <a:round/>
                      <a:headEnd len="med" w="med" type="none"/>
                      <a:tailEnd len="med" w="med" type="none"/>
                    </a:lnB>
                    <a:solidFill>
                      <a:srgbClr val="DCE6F1"/>
                    </a:solidFill>
                  </a:tcPr>
                </a:tc>
              </a:tr>
              <a:tr h="349725">
                <a:tc>
                  <a:txBody>
                    <a:bodyPr>
                      <a:noAutofit/>
                    </a:bodyPr>
                    <a:lstStyle/>
                    <a:p>
                      <a:pPr lvl="0" rtl="0" algn="ctr">
                        <a:spcBef>
                          <a:spcPts val="0"/>
                        </a:spcBef>
                        <a:buNone/>
                      </a:pPr>
                      <a:r>
                        <a:rPr b="1" lang="en-GB" sz="1100">
                          <a:latin typeface="Calibri"/>
                          <a:ea typeface="Calibri"/>
                          <a:cs typeface="Calibri"/>
                          <a:sym typeface="Calibri"/>
                        </a:rPr>
                        <a:t>TOTAL</a:t>
                      </a:r>
                    </a:p>
                  </a:txBody>
                  <a:tcPr marT="91425" marB="91425" marR="91425" marL="91425">
                    <a:lnL cap="flat" cmpd="sng" w="12625">
                      <a:solidFill>
                        <a:srgbClr val="000000"/>
                      </a:solidFill>
                      <a:prstDash val="solid"/>
                      <a:round/>
                      <a:headEnd len="med" w="med" type="none"/>
                      <a:tailEnd len="med" w="med" type="none"/>
                    </a:lnL>
                    <a:lnR cap="flat" cmpd="sng" w="6300">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12625">
                      <a:solidFill>
                        <a:srgbClr val="000000"/>
                      </a:solidFill>
                      <a:prstDash val="solid"/>
                      <a:round/>
                      <a:headEnd len="med" w="med" type="none"/>
                      <a:tailEnd len="med" w="med" type="none"/>
                    </a:lnB>
                  </a:tcPr>
                </a:tc>
                <a:tc>
                  <a:txBody>
                    <a:bodyPr>
                      <a:noAutofit/>
                    </a:bodyPr>
                    <a:lstStyle/>
                    <a:p>
                      <a:pPr lvl="0" rtl="0">
                        <a:spcBef>
                          <a:spcPts val="0"/>
                        </a:spcBef>
                        <a:buNone/>
                      </a:pPr>
                      <a:r>
                        <a:rPr b="1" lang="en-GB" sz="1100">
                          <a:latin typeface="Calibri"/>
                          <a:ea typeface="Calibri"/>
                          <a:cs typeface="Calibri"/>
                          <a:sym typeface="Calibri"/>
                        </a:rPr>
                        <a:t>2,721,600/-</a:t>
                      </a:r>
                    </a:p>
                  </a:txBody>
                  <a:tcPr marT="91425" marB="91425" marR="91425" marL="91425">
                    <a:lnL cap="flat" cmpd="sng" w="6300">
                      <a:solidFill>
                        <a:srgbClr val="000000"/>
                      </a:solidFill>
                      <a:prstDash val="solid"/>
                      <a:round/>
                      <a:headEnd len="med" w="med" type="none"/>
                      <a:tailEnd len="med" w="med" type="none"/>
                    </a:lnL>
                    <a:lnR cap="flat" cmpd="sng" w="12625">
                      <a:solidFill>
                        <a:srgbClr val="000000"/>
                      </a:solidFill>
                      <a:prstDash val="solid"/>
                      <a:round/>
                      <a:headEnd len="med" w="med" type="none"/>
                      <a:tailEnd len="med" w="med" type="none"/>
                    </a:lnR>
                    <a:lnT cap="flat" cmpd="sng" w="6300">
                      <a:solidFill>
                        <a:srgbClr val="000000"/>
                      </a:solidFill>
                      <a:prstDash val="solid"/>
                      <a:round/>
                      <a:headEnd len="med" w="med" type="none"/>
                      <a:tailEnd len="med" w="med" type="none"/>
                    </a:lnT>
                    <a:lnB cap="flat" cmpd="sng" w="12625">
                      <a:solidFill>
                        <a:srgbClr val="000000"/>
                      </a:solidFill>
                      <a:prstDash val="solid"/>
                      <a:round/>
                      <a:headEnd len="med" w="med" type="none"/>
                      <a:tailEnd len="med" w="med" type="none"/>
                    </a:lnB>
                  </a:tcPr>
                </a:tc>
              </a:tr>
            </a:tbl>
          </a:graphicData>
        </a:graphic>
      </p:graphicFrame>
      <p:sp>
        <p:nvSpPr>
          <p:cNvPr id="110" name="Shape 110"/>
          <p:cNvSpPr txBox="1"/>
          <p:nvPr>
            <p:ph idx="4294967295" type="body"/>
          </p:nvPr>
        </p:nvSpPr>
        <p:spPr>
          <a:xfrm>
            <a:off x="387900" y="4733450"/>
            <a:ext cx="8756100" cy="272100"/>
          </a:xfrm>
          <a:prstGeom prst="rect">
            <a:avLst/>
          </a:prstGeom>
          <a:ln>
            <a:noFill/>
          </a:ln>
        </p:spPr>
        <p:txBody>
          <a:bodyPr anchorCtr="0" anchor="t" bIns="91425" lIns="91425" rIns="91425" wrap="square" tIns="91425">
            <a:noAutofit/>
          </a:bodyPr>
          <a:lstStyle/>
          <a:p>
            <a:pPr lvl="0" rtl="0">
              <a:spcBef>
                <a:spcPts val="0"/>
              </a:spcBef>
              <a:buNone/>
            </a:pPr>
            <a:r>
              <a:rPr lang="en-GB" sz="1000">
                <a:solidFill>
                  <a:srgbClr val="000000"/>
                </a:solidFill>
                <a:latin typeface="Oswald"/>
                <a:ea typeface="Oswald"/>
                <a:cs typeface="Oswald"/>
                <a:sym typeface="Oswald"/>
              </a:rPr>
              <a:t>*This project was approved in 2016. Ffor various reasons funds were not released. Renewed budget has  ~11.2% increase due to inflation, GST, and added administrative expenditure.</a:t>
            </a: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4" name="Shape 114"/>
        <p:cNvGrpSpPr/>
        <p:nvPr/>
      </p:nvGrpSpPr>
      <p:grpSpPr>
        <a:xfrm>
          <a:off x="0" y="0"/>
          <a:ext cx="0" cy="0"/>
          <a:chOff x="0" y="0"/>
          <a:chExt cx="0" cy="0"/>
        </a:xfrm>
      </p:grpSpPr>
      <p:sp>
        <p:nvSpPr>
          <p:cNvPr id="115" name="Shape 115"/>
          <p:cNvSpPr txBox="1"/>
          <p:nvPr>
            <p:ph type="title"/>
          </p:nvPr>
        </p:nvSpPr>
        <p:spPr>
          <a:xfrm>
            <a:off x="399750" y="587600"/>
            <a:ext cx="20013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Miscellaneous</a:t>
            </a:r>
          </a:p>
        </p:txBody>
      </p:sp>
      <p:sp>
        <p:nvSpPr>
          <p:cNvPr id="116" name="Shape 116"/>
          <p:cNvSpPr txBox="1"/>
          <p:nvPr>
            <p:ph idx="4294967295" type="body"/>
          </p:nvPr>
        </p:nvSpPr>
        <p:spPr>
          <a:xfrm>
            <a:off x="311700" y="1389600"/>
            <a:ext cx="8710500" cy="3311100"/>
          </a:xfrm>
          <a:prstGeom prst="rect">
            <a:avLst/>
          </a:prstGeom>
          <a:solidFill>
            <a:schemeClr val="dk1"/>
          </a:solidFill>
          <a:ln>
            <a:noFill/>
          </a:ln>
        </p:spPr>
        <p:txBody>
          <a:bodyPr anchorCtr="0" anchor="t" bIns="91425" lIns="91425" rIns="91425" wrap="square" tIns="91425">
            <a:noAutofit/>
          </a:bodyPr>
          <a:lstStyle/>
          <a:p>
            <a:pPr lvl="0" rtl="0" algn="r">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Past/present donors: AfE, Oracle, Indo-MIM</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Long association with AfE Boston &amp; Arizona chapters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u="sng">
                <a:solidFill>
                  <a:schemeClr val="hlink"/>
                </a:solidFill>
                <a:latin typeface="Oswald"/>
                <a:ea typeface="Oswald"/>
                <a:cs typeface="Oswald"/>
                <a:sym typeface="Oswald"/>
                <a:hlinkClick r:id="rId3"/>
              </a:rPr>
              <a:t>Pictures</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Steward volunteer: Suhas Satheesh </a:t>
            </a:r>
          </a:p>
          <a:p>
            <a:pPr lvl="0" rtl="0">
              <a:spcBef>
                <a:spcPts val="0"/>
              </a:spcBef>
              <a:spcAft>
                <a:spcPts val="0"/>
              </a:spcAft>
              <a:buNone/>
            </a:pPr>
            <a:r>
              <a:t/>
            </a:r>
            <a:endParaRPr sz="1500">
              <a:solidFill>
                <a:srgbClr val="000000"/>
              </a:solidFill>
              <a:latin typeface="Oswald"/>
              <a:ea typeface="Oswald"/>
              <a:cs typeface="Oswald"/>
              <a:sym typeface="Oswald"/>
            </a:endParaRPr>
          </a:p>
          <a:p>
            <a:pPr indent="-323850" lvl="0" marL="457200" rtl="0">
              <a:spcBef>
                <a:spcPts val="0"/>
              </a:spcBef>
              <a:spcAft>
                <a:spcPts val="0"/>
              </a:spcAft>
              <a:buClr>
                <a:srgbClr val="000000"/>
              </a:buClr>
              <a:buSzPct val="100000"/>
              <a:buFont typeface="Oswald"/>
              <a:buChar char="●"/>
            </a:pPr>
            <a:r>
              <a:rPr lang="en-GB" sz="1500">
                <a:solidFill>
                  <a:srgbClr val="000000"/>
                </a:solidFill>
                <a:latin typeface="Oswald"/>
                <a:ea typeface="Oswald"/>
                <a:cs typeface="Oswald"/>
                <a:sym typeface="Oswald"/>
              </a:rPr>
              <a:t>QUESTIONS?</a:t>
            </a: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indent="0" lvl="0" marL="0" rtl="0">
              <a:spcBef>
                <a:spcPts val="0"/>
              </a:spcBef>
              <a:spcAft>
                <a:spcPts val="0"/>
              </a:spcAft>
              <a:buNone/>
            </a:pPr>
            <a:r>
              <a:t/>
            </a:r>
            <a:endParaRPr sz="8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spcAft>
                <a:spcPts val="0"/>
              </a:spcAft>
              <a:buNone/>
            </a:pPr>
            <a:r>
              <a:t/>
            </a:r>
            <a:endParaRPr sz="1500">
              <a:solidFill>
                <a:srgbClr val="000000"/>
              </a:solidFill>
              <a:latin typeface="Oswald"/>
              <a:ea typeface="Oswald"/>
              <a:cs typeface="Oswald"/>
              <a:sym typeface="Oswald"/>
            </a:endParaRPr>
          </a:p>
          <a:p>
            <a:pPr lvl="0" rtl="0">
              <a:spcBef>
                <a:spcPts val="0"/>
              </a:spcBef>
              <a:buNone/>
            </a:pPr>
            <a:r>
              <a:t/>
            </a:r>
            <a:endParaRPr sz="1500">
              <a:latin typeface="Oswald"/>
              <a:ea typeface="Oswald"/>
              <a:cs typeface="Oswald"/>
              <a:sym typeface="Oswa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0" name="Shape 120"/>
        <p:cNvGrpSpPr/>
        <p:nvPr/>
      </p:nvGrpSpPr>
      <p:grpSpPr>
        <a:xfrm>
          <a:off x="0" y="0"/>
          <a:ext cx="0" cy="0"/>
          <a:chOff x="0" y="0"/>
          <a:chExt cx="0" cy="0"/>
        </a:xfrm>
      </p:grpSpPr>
      <p:sp>
        <p:nvSpPr>
          <p:cNvPr id="121" name="Shape 121"/>
          <p:cNvSpPr txBox="1"/>
          <p:nvPr>
            <p:ph type="title"/>
          </p:nvPr>
        </p:nvSpPr>
        <p:spPr>
          <a:xfrm>
            <a:off x="399750" y="587600"/>
            <a:ext cx="25395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Questions for DT</a:t>
            </a:r>
          </a:p>
        </p:txBody>
      </p:sp>
      <p:sp>
        <p:nvSpPr>
          <p:cNvPr id="122" name="Shape 122"/>
          <p:cNvSpPr txBox="1"/>
          <p:nvPr>
            <p:ph idx="4294967295" type="body"/>
          </p:nvPr>
        </p:nvSpPr>
        <p:spPr>
          <a:xfrm>
            <a:off x="311700" y="1389600"/>
            <a:ext cx="8710500" cy="3587100"/>
          </a:xfrm>
          <a:prstGeom prst="rect">
            <a:avLst/>
          </a:prstGeom>
          <a:noFill/>
          <a:ln>
            <a:noFill/>
          </a:ln>
        </p:spPr>
        <p:txBody>
          <a:bodyPr anchorCtr="0" anchor="t" bIns="91425" lIns="91425" rIns="91425" wrap="square" tIns="91425">
            <a:noAutofit/>
          </a:bodyPr>
          <a:lstStyle/>
          <a:p>
            <a:pPr lvl="0" rtl="0">
              <a:lnSpc>
                <a:spcPct val="100000"/>
              </a:lnSpc>
              <a:spcBef>
                <a:spcPts val="0"/>
              </a:spcBef>
              <a:spcAft>
                <a:spcPts val="0"/>
              </a:spcAft>
              <a:buNone/>
            </a:pPr>
            <a:r>
              <a:rPr lang="en-GB" sz="1000">
                <a:solidFill>
                  <a:srgbClr val="FF0000"/>
                </a:solidFill>
                <a:latin typeface="Oswald"/>
                <a:ea typeface="Oswald"/>
                <a:cs typeface="Oswald"/>
                <a:sym typeface="Oswald"/>
              </a:rPr>
              <a:t>1. What is the rough size of the van?</a:t>
            </a:r>
          </a:p>
          <a:p>
            <a:pPr lvl="0">
              <a:lnSpc>
                <a:spcPct val="100000"/>
              </a:lnSpc>
              <a:spcBef>
                <a:spcPts val="0"/>
              </a:spcBef>
              <a:spcAft>
                <a:spcPts val="0"/>
              </a:spcAft>
              <a:buNone/>
            </a:pPr>
            <a:r>
              <a:rPr lang="en-GB" sz="1000">
                <a:solidFill>
                  <a:srgbClr val="0000FF"/>
                </a:solidFill>
                <a:latin typeface="Oswald"/>
                <a:ea typeface="Oswald"/>
                <a:cs typeface="Oswald"/>
                <a:sym typeface="Oswald"/>
              </a:rPr>
              <a:t>It is Swaraj Mazda, smaller than the usual bus and may measure 18 feet in length. You can google for exact details.</a:t>
            </a:r>
          </a:p>
          <a:p>
            <a:pPr lvl="0">
              <a:lnSpc>
                <a:spcPct val="100000"/>
              </a:lnSpc>
              <a:spcBef>
                <a:spcPts val="0"/>
              </a:spcBef>
              <a:spcAft>
                <a:spcPts val="0"/>
              </a:spcAft>
              <a:buNone/>
            </a:pPr>
            <a:r>
              <a:t/>
            </a:r>
            <a:endParaRPr sz="1000">
              <a:solidFill>
                <a:srgbClr val="FF0000"/>
              </a:solidFill>
              <a:latin typeface="Oswald"/>
              <a:ea typeface="Oswald"/>
              <a:cs typeface="Oswald"/>
              <a:sym typeface="Oswald"/>
            </a:endParaRPr>
          </a:p>
          <a:p>
            <a:pPr lvl="0">
              <a:lnSpc>
                <a:spcPct val="100000"/>
              </a:lnSpc>
              <a:spcBef>
                <a:spcPts val="0"/>
              </a:spcBef>
              <a:spcAft>
                <a:spcPts val="0"/>
              </a:spcAft>
              <a:buNone/>
            </a:pPr>
            <a:r>
              <a:rPr lang="en-GB" sz="1000">
                <a:solidFill>
                  <a:srgbClr val="FF0000"/>
                </a:solidFill>
                <a:latin typeface="Oswald"/>
                <a:ea typeface="Oswald"/>
                <a:cs typeface="Oswald"/>
                <a:sym typeface="Oswald"/>
              </a:rPr>
              <a:t>2. Can you broadly outline the kind of science &amp; math material/experiments you plan to put in the bus? You could also add a broad breakdown of 2 lakh rupees involved in acquiring experiment materials.</a:t>
            </a:r>
          </a:p>
          <a:p>
            <a:pPr lvl="0">
              <a:lnSpc>
                <a:spcPct val="100000"/>
              </a:lnSpc>
              <a:spcBef>
                <a:spcPts val="0"/>
              </a:spcBef>
              <a:spcAft>
                <a:spcPts val="0"/>
              </a:spcAft>
              <a:buNone/>
            </a:pPr>
            <a:r>
              <a:t/>
            </a:r>
            <a:endParaRPr sz="1000">
              <a:solidFill>
                <a:srgbClr val="FF0000"/>
              </a:solidFill>
              <a:latin typeface="Oswald"/>
              <a:ea typeface="Oswald"/>
              <a:cs typeface="Oswald"/>
              <a:sym typeface="Oswald"/>
            </a:endParaRPr>
          </a:p>
          <a:p>
            <a:pPr lvl="0">
              <a:lnSpc>
                <a:spcPct val="100000"/>
              </a:lnSpc>
              <a:spcBef>
                <a:spcPts val="0"/>
              </a:spcBef>
              <a:spcAft>
                <a:spcPts val="0"/>
              </a:spcAft>
              <a:buNone/>
            </a:pPr>
            <a:r>
              <a:rPr lang="en-GB" sz="1000">
                <a:solidFill>
                  <a:srgbClr val="0000FF"/>
                </a:solidFill>
                <a:latin typeface="Oswald"/>
                <a:ea typeface="Oswald"/>
                <a:cs typeface="Oswald"/>
                <a:sym typeface="Oswald"/>
              </a:rPr>
              <a:t>Light kit to show about 12 light experiments, TLMs connected with magnets, friction model to demonstrate the impact of friction on motion,different pendulums, Kinetic- potential energy models, TLMs with electricity experiments, mobile chemistry expts to show the acids of kitchen with litmus papers, separation of solids and liquids by using density, size  of the particles etc, biology models of human body parts, mathematical models geometrical and algebra models.</a:t>
            </a:r>
          </a:p>
          <a:p>
            <a:pPr lvl="0">
              <a:lnSpc>
                <a:spcPct val="100000"/>
              </a:lnSpc>
              <a:spcBef>
                <a:spcPts val="0"/>
              </a:spcBef>
              <a:spcAft>
                <a:spcPts val="0"/>
              </a:spcAft>
              <a:buNone/>
            </a:pPr>
            <a:r>
              <a:t/>
            </a:r>
            <a:endParaRPr sz="1000">
              <a:solidFill>
                <a:srgbClr val="0000FF"/>
              </a:solidFill>
              <a:latin typeface="Oswald"/>
              <a:ea typeface="Oswald"/>
              <a:cs typeface="Oswald"/>
              <a:sym typeface="Oswald"/>
            </a:endParaRPr>
          </a:p>
          <a:p>
            <a:pPr lvl="0">
              <a:lnSpc>
                <a:spcPct val="100000"/>
              </a:lnSpc>
              <a:spcBef>
                <a:spcPts val="0"/>
              </a:spcBef>
              <a:spcAft>
                <a:spcPts val="0"/>
              </a:spcAft>
              <a:buNone/>
            </a:pPr>
            <a:r>
              <a:rPr lang="en-GB" sz="1000">
                <a:solidFill>
                  <a:srgbClr val="0000FF"/>
                </a:solidFill>
                <a:latin typeface="Oswald"/>
                <a:ea typeface="Oswald"/>
                <a:cs typeface="Oswald"/>
                <a:sym typeface="Oswald"/>
              </a:rPr>
              <a:t>For more details you can see the range of  TLMs prepared in TRC by our team in our web site &lt;</a:t>
            </a:r>
            <a:r>
              <a:rPr lang="en-GB" sz="1000" u="sng">
                <a:solidFill>
                  <a:srgbClr val="0000FF"/>
                </a:solidFill>
                <a:latin typeface="Oswald"/>
                <a:ea typeface="Oswald"/>
                <a:cs typeface="Oswald"/>
                <a:sym typeface="Oswald"/>
                <a:hlinkClick r:id="rId3"/>
              </a:rPr>
              <a:t>deenabandhutrc.org</a:t>
            </a:r>
            <a:r>
              <a:rPr lang="en-GB" sz="1000">
                <a:solidFill>
                  <a:srgbClr val="0000FF"/>
                </a:solidFill>
                <a:latin typeface="Oswald"/>
                <a:ea typeface="Oswald"/>
                <a:cs typeface="Oswald"/>
                <a:sym typeface="Oswald"/>
              </a:rPr>
              <a:t>&gt; and all these models will be taken  in the van depending on the on going lessons of  the given month. An LCD projector and screen will also be fitted to the van and we propose to show different science films that we have  produced. You can view the films with Kannada narration in our web site linked to U tube.</a:t>
            </a:r>
          </a:p>
          <a:p>
            <a:pPr lvl="0">
              <a:lnSpc>
                <a:spcPct val="100000"/>
              </a:lnSpc>
              <a:spcBef>
                <a:spcPts val="0"/>
              </a:spcBef>
              <a:spcAft>
                <a:spcPts val="0"/>
              </a:spcAft>
              <a:buNone/>
            </a:pPr>
            <a:r>
              <a:t/>
            </a:r>
            <a:endParaRPr sz="1000">
              <a:solidFill>
                <a:srgbClr val="FF0000"/>
              </a:solidFill>
              <a:latin typeface="Oswald"/>
              <a:ea typeface="Oswald"/>
              <a:cs typeface="Oswald"/>
              <a:sym typeface="Oswald"/>
            </a:endParaRPr>
          </a:p>
          <a:p>
            <a:pPr lvl="0">
              <a:lnSpc>
                <a:spcPct val="100000"/>
              </a:lnSpc>
              <a:spcBef>
                <a:spcPts val="0"/>
              </a:spcBef>
              <a:spcAft>
                <a:spcPts val="0"/>
              </a:spcAft>
              <a:buNone/>
            </a:pPr>
            <a:r>
              <a:rPr lang="en-GB" sz="1000">
                <a:solidFill>
                  <a:srgbClr val="FF0000"/>
                </a:solidFill>
                <a:latin typeface="Oswald"/>
                <a:ea typeface="Oswald"/>
                <a:cs typeface="Oswald"/>
                <a:sym typeface="Oswald"/>
              </a:rPr>
              <a:t>3. It seems like there is a recurring cost of 5-6 lakh rupees per year. How exactly do you plan to fund that?</a:t>
            </a:r>
          </a:p>
          <a:p>
            <a:pPr lvl="0">
              <a:lnSpc>
                <a:spcPct val="100000"/>
              </a:lnSpc>
              <a:spcBef>
                <a:spcPts val="0"/>
              </a:spcBef>
              <a:spcAft>
                <a:spcPts val="0"/>
              </a:spcAft>
              <a:buNone/>
            </a:pPr>
            <a:r>
              <a:rPr lang="en-GB" sz="1000">
                <a:solidFill>
                  <a:srgbClr val="0000FF"/>
                </a:solidFill>
                <a:latin typeface="Oswald"/>
                <a:ea typeface="Oswald"/>
                <a:cs typeface="Oswald"/>
                <a:sym typeface="Oswald"/>
              </a:rPr>
              <a:t>In the future years we propose to meet the part of this expenditure from profits earned by sales of the TLMs manufactured at our TLMs. The current experience is very encouraging and we have earned a profit of over 2.5 Lakhs during 2015-2016. We are sure to improve our sales as our TLMs are very popular.</a:t>
            </a:r>
          </a:p>
          <a:p>
            <a:pPr lvl="0">
              <a:lnSpc>
                <a:spcPct val="100000"/>
              </a:lnSpc>
              <a:spcBef>
                <a:spcPts val="0"/>
              </a:spcBef>
              <a:spcAft>
                <a:spcPts val="0"/>
              </a:spcAft>
              <a:buNone/>
            </a:pPr>
            <a:r>
              <a:t/>
            </a:r>
            <a:endParaRPr sz="1000">
              <a:solidFill>
                <a:srgbClr val="0000FF"/>
              </a:solidFill>
              <a:latin typeface="Oswald"/>
              <a:ea typeface="Oswald"/>
              <a:cs typeface="Oswald"/>
              <a:sym typeface="Oswald"/>
            </a:endParaRPr>
          </a:p>
          <a:p>
            <a:pPr lvl="0">
              <a:lnSpc>
                <a:spcPct val="100000"/>
              </a:lnSpc>
              <a:spcBef>
                <a:spcPts val="0"/>
              </a:spcBef>
              <a:spcAft>
                <a:spcPts val="0"/>
              </a:spcAft>
              <a:buNone/>
            </a:pPr>
            <a:r>
              <a:rPr lang="en-GB" sz="1000">
                <a:solidFill>
                  <a:srgbClr val="FF0000"/>
                </a:solidFill>
                <a:latin typeface="Oswald"/>
                <a:ea typeface="Oswald"/>
                <a:cs typeface="Oswald"/>
                <a:sym typeface="Oswald"/>
              </a:rPr>
              <a:t>4. How long will it take to fabricate the van &amp; have it working?</a:t>
            </a:r>
          </a:p>
          <a:p>
            <a:pPr lvl="0">
              <a:lnSpc>
                <a:spcPct val="100000"/>
              </a:lnSpc>
              <a:spcBef>
                <a:spcPts val="0"/>
              </a:spcBef>
              <a:spcAft>
                <a:spcPts val="0"/>
              </a:spcAft>
              <a:buNone/>
            </a:pPr>
            <a:r>
              <a:rPr lang="en-GB" sz="1000">
                <a:solidFill>
                  <a:srgbClr val="0000FF"/>
                </a:solidFill>
                <a:latin typeface="Oswald"/>
                <a:ea typeface="Oswald"/>
                <a:cs typeface="Oswald"/>
                <a:sym typeface="Oswald"/>
              </a:rPr>
              <a:t>U tube.It may take about 4 months to fabricate the van and inabout 5 month's time we start working. </a:t>
            </a:r>
          </a:p>
          <a:p>
            <a:pPr lvl="0" rtl="0">
              <a:lnSpc>
                <a:spcPct val="100000"/>
              </a:lnSpc>
              <a:spcBef>
                <a:spcPts val="0"/>
              </a:spcBef>
              <a:spcAft>
                <a:spcPts val="0"/>
              </a:spcAft>
              <a:buNone/>
            </a:pPr>
            <a:r>
              <a:rPr lang="en-GB" sz="1000">
                <a:solidFill>
                  <a:srgbClr val="FF0000"/>
                </a:solidFill>
                <a:latin typeface="Oswald"/>
                <a:ea typeface="Oswald"/>
                <a:cs typeface="Oswald"/>
                <a:sym typeface="Oswald"/>
              </a:rPr>
              <a:t> </a:t>
            </a: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Shape 127"/>
          <p:cNvSpPr txBox="1"/>
          <p:nvPr>
            <p:ph type="title"/>
          </p:nvPr>
        </p:nvSpPr>
        <p:spPr>
          <a:xfrm>
            <a:off x="399750" y="587600"/>
            <a:ext cx="2539500" cy="494400"/>
          </a:xfrm>
          <a:prstGeom prst="rect">
            <a:avLst/>
          </a:prstGeom>
        </p:spPr>
        <p:txBody>
          <a:bodyPr anchorCtr="0" anchor="ctr" bIns="91425" lIns="91425" rIns="91425" wrap="square" tIns="91425">
            <a:noAutofit/>
          </a:bodyPr>
          <a:lstStyle/>
          <a:p>
            <a:pPr lvl="0" rtl="0">
              <a:spcBef>
                <a:spcPts val="0"/>
              </a:spcBef>
              <a:buNone/>
            </a:pPr>
            <a:r>
              <a:rPr lang="en-GB" sz="2000">
                <a:latin typeface="Comic Sans MS"/>
                <a:ea typeface="Comic Sans MS"/>
                <a:cs typeface="Comic Sans MS"/>
                <a:sym typeface="Comic Sans MS"/>
              </a:rPr>
              <a:t>Questions for DT</a:t>
            </a:r>
          </a:p>
        </p:txBody>
      </p:sp>
      <p:sp>
        <p:nvSpPr>
          <p:cNvPr id="128" name="Shape 128"/>
          <p:cNvSpPr txBox="1"/>
          <p:nvPr>
            <p:ph idx="4294967295" type="body"/>
          </p:nvPr>
        </p:nvSpPr>
        <p:spPr>
          <a:xfrm>
            <a:off x="311700" y="1389600"/>
            <a:ext cx="8710500" cy="3587100"/>
          </a:xfrm>
          <a:prstGeom prst="rect">
            <a:avLst/>
          </a:prstGeom>
          <a:ln>
            <a:noFill/>
          </a:ln>
        </p:spPr>
        <p:txBody>
          <a:bodyPr anchorCtr="0" anchor="t" bIns="91425" lIns="91425" rIns="91425" wrap="square" tIns="91425">
            <a:noAutofit/>
          </a:bodyPr>
          <a:lstStyle/>
          <a:p>
            <a:pPr lvl="0" rtl="0">
              <a:lnSpc>
                <a:spcPct val="100000"/>
              </a:lnSpc>
              <a:spcBef>
                <a:spcPts val="0"/>
              </a:spcBef>
              <a:spcAft>
                <a:spcPts val="0"/>
              </a:spcAft>
              <a:buNone/>
            </a:pPr>
            <a:r>
              <a:t/>
            </a:r>
            <a:endParaRPr sz="1000">
              <a:solidFill>
                <a:srgbClr val="FF0000"/>
              </a:solidFill>
              <a:latin typeface="Oswald"/>
              <a:ea typeface="Oswald"/>
              <a:cs typeface="Oswald"/>
              <a:sym typeface="Oswald"/>
            </a:endParaRPr>
          </a:p>
          <a:p>
            <a:pPr lvl="0" rtl="0">
              <a:lnSpc>
                <a:spcPct val="100000"/>
              </a:lnSpc>
              <a:spcBef>
                <a:spcPts val="0"/>
              </a:spcBef>
              <a:spcAft>
                <a:spcPts val="0"/>
              </a:spcAft>
              <a:buNone/>
            </a:pPr>
            <a:r>
              <a:rPr lang="en-GB" sz="1000">
                <a:solidFill>
                  <a:srgbClr val="FF0000"/>
                </a:solidFill>
                <a:latin typeface="Oswald"/>
                <a:ea typeface="Oswald"/>
                <a:cs typeface="Oswald"/>
                <a:sym typeface="Oswald"/>
              </a:rPr>
              <a:t>5. Where will you find the expertise to build the science van? Is it outsourced to another company?</a:t>
            </a:r>
          </a:p>
          <a:p>
            <a:pPr lvl="0" rtl="0">
              <a:lnSpc>
                <a:spcPct val="100000"/>
              </a:lnSpc>
              <a:spcBef>
                <a:spcPts val="0"/>
              </a:spcBef>
              <a:spcAft>
                <a:spcPts val="0"/>
              </a:spcAft>
              <a:buNone/>
            </a:pPr>
            <a:r>
              <a:rPr lang="en-GB" sz="1000">
                <a:solidFill>
                  <a:srgbClr val="0000FF"/>
                </a:solidFill>
                <a:latin typeface="Oswald"/>
                <a:ea typeface="Oswald"/>
                <a:cs typeface="Oswald"/>
                <a:sym typeface="Oswald"/>
              </a:rPr>
              <a:t>Chamarajanagara is the border district of Tamilnadu and we have expert fabricators in Tirpur, and other districts of Tamilnadu.  One of our Trustee is the owner of bus services and he is in the business for the past 40 years. He is helping us in this regard. </a:t>
            </a:r>
          </a:p>
          <a:p>
            <a:pPr lvl="0" rtl="0">
              <a:lnSpc>
                <a:spcPct val="100000"/>
              </a:lnSpc>
              <a:spcBef>
                <a:spcPts val="0"/>
              </a:spcBef>
              <a:spcAft>
                <a:spcPts val="0"/>
              </a:spcAft>
              <a:buNone/>
            </a:pPr>
            <a:r>
              <a:t/>
            </a:r>
            <a:endParaRPr sz="1000">
              <a:solidFill>
                <a:srgbClr val="FF0000"/>
              </a:solidFill>
              <a:latin typeface="Oswald"/>
              <a:ea typeface="Oswald"/>
              <a:cs typeface="Oswald"/>
              <a:sym typeface="Oswald"/>
            </a:endParaRPr>
          </a:p>
          <a:p>
            <a:pPr lvl="0" rtl="0">
              <a:lnSpc>
                <a:spcPct val="100000"/>
              </a:lnSpc>
              <a:spcBef>
                <a:spcPts val="0"/>
              </a:spcBef>
              <a:spcAft>
                <a:spcPts val="0"/>
              </a:spcAft>
              <a:buNone/>
            </a:pPr>
            <a:r>
              <a:rPr lang="en-GB" sz="1000">
                <a:solidFill>
                  <a:srgbClr val="FF0000"/>
                </a:solidFill>
                <a:latin typeface="Oswald"/>
                <a:ea typeface="Oswald"/>
                <a:cs typeface="Oswald"/>
                <a:sym typeface="Oswald"/>
              </a:rPr>
              <a:t>6. Can you give a breakdown of the 8 lakh rupees involved in fabricating the science van?</a:t>
            </a:r>
          </a:p>
          <a:p>
            <a:pPr lvl="0" rtl="0">
              <a:lnSpc>
                <a:spcPct val="100000"/>
              </a:lnSpc>
              <a:spcBef>
                <a:spcPts val="0"/>
              </a:spcBef>
              <a:spcAft>
                <a:spcPts val="0"/>
              </a:spcAft>
              <a:buNone/>
            </a:pPr>
            <a:r>
              <a:rPr lang="en-GB" sz="1000">
                <a:solidFill>
                  <a:srgbClr val="0000FF"/>
                </a:solidFill>
                <a:latin typeface="Oswald"/>
                <a:ea typeface="Oswald"/>
                <a:cs typeface="Oswald"/>
                <a:sym typeface="Oswald"/>
              </a:rPr>
              <a:t>This is the rough estimate given by our Trustee who is in the business. For more details and breakups we need to give all the specific requirements and get the exact cost. However we are trying to see some existing science vans (like in the one in SVYM or Agasthya) and decide as which one suits our requirements and then decide.</a:t>
            </a:r>
          </a:p>
          <a:p>
            <a:pPr lvl="0" rtl="0">
              <a:lnSpc>
                <a:spcPct val="100000"/>
              </a:lnSpc>
              <a:spcBef>
                <a:spcPts val="0"/>
              </a:spcBef>
              <a:spcAft>
                <a:spcPts val="0"/>
              </a:spcAft>
              <a:buNone/>
            </a:pPr>
            <a:r>
              <a:rPr lang="en-GB" sz="1000">
                <a:solidFill>
                  <a:srgbClr val="0000FF"/>
                </a:solidFill>
                <a:latin typeface="Oswald"/>
                <a:ea typeface="Oswald"/>
                <a:cs typeface="Oswald"/>
                <a:sym typeface="Oswald"/>
              </a:rPr>
              <a:t> </a:t>
            </a:r>
          </a:p>
          <a:p>
            <a:pPr lvl="0" rtl="0">
              <a:lnSpc>
                <a:spcPct val="100000"/>
              </a:lnSpc>
              <a:spcBef>
                <a:spcPts val="0"/>
              </a:spcBef>
              <a:spcAft>
                <a:spcPts val="0"/>
              </a:spcAft>
              <a:buNone/>
            </a:pPr>
            <a:r>
              <a:rPr lang="en-GB" sz="1000">
                <a:solidFill>
                  <a:srgbClr val="FF0000"/>
                </a:solidFill>
                <a:latin typeface="Oswald"/>
                <a:ea typeface="Oswald"/>
                <a:cs typeface="Oswald"/>
                <a:sym typeface="Oswald"/>
              </a:rPr>
              <a:t>7. SVYM has built a similar science van-Vigyana Vahini. What can you learn from them? How to make sure the same mistakes are not repeated?</a:t>
            </a:r>
          </a:p>
          <a:p>
            <a:pPr lvl="0" rtl="0">
              <a:lnSpc>
                <a:spcPct val="100000"/>
              </a:lnSpc>
              <a:spcBef>
                <a:spcPts val="0"/>
              </a:spcBef>
              <a:spcAft>
                <a:spcPts val="0"/>
              </a:spcAft>
              <a:buNone/>
            </a:pPr>
            <a:r>
              <a:rPr lang="en-GB" sz="1000">
                <a:solidFill>
                  <a:srgbClr val="0000FF"/>
                </a:solidFill>
                <a:latin typeface="Oswald"/>
                <a:ea typeface="Oswald"/>
                <a:cs typeface="Oswald"/>
                <a:sym typeface="Oswald"/>
              </a:rPr>
              <a:t>Yes we will consult them.</a:t>
            </a:r>
          </a:p>
          <a:p>
            <a:pPr lvl="0" rtl="0">
              <a:lnSpc>
                <a:spcPct val="100000"/>
              </a:lnSpc>
              <a:spcBef>
                <a:spcPts val="0"/>
              </a:spcBef>
              <a:spcAft>
                <a:spcPts val="0"/>
              </a:spcAft>
              <a:buNone/>
            </a:pPr>
            <a:r>
              <a:t/>
            </a:r>
            <a:endParaRPr sz="1000">
              <a:solidFill>
                <a:srgbClr val="FF0000"/>
              </a:solidFill>
              <a:latin typeface="Oswald"/>
              <a:ea typeface="Oswald"/>
              <a:cs typeface="Oswald"/>
              <a:sym typeface="Oswald"/>
            </a:endParaRPr>
          </a:p>
          <a:p>
            <a:pPr lvl="0" rtl="0">
              <a:lnSpc>
                <a:spcPct val="100000"/>
              </a:lnSpc>
              <a:spcBef>
                <a:spcPts val="0"/>
              </a:spcBef>
              <a:spcAft>
                <a:spcPts val="0"/>
              </a:spcAft>
              <a:buNone/>
            </a:pPr>
            <a:r>
              <a:rPr lang="en-GB" sz="1000">
                <a:solidFill>
                  <a:srgbClr val="FF0000"/>
                </a:solidFill>
                <a:latin typeface="Oswald"/>
                <a:ea typeface="Oswald"/>
                <a:cs typeface="Oswald"/>
                <a:sym typeface="Oswald"/>
              </a:rPr>
              <a:t>8. Can you share with us the questionnaire you developed to evaluate the impact of Science Chariot?</a:t>
            </a:r>
          </a:p>
          <a:p>
            <a:pPr lvl="0" rtl="0">
              <a:lnSpc>
                <a:spcPct val="100000"/>
              </a:lnSpc>
              <a:spcBef>
                <a:spcPts val="0"/>
              </a:spcBef>
              <a:spcAft>
                <a:spcPts val="0"/>
              </a:spcAft>
              <a:buNone/>
            </a:pPr>
            <a:r>
              <a:rPr lang="en-GB" sz="1000">
                <a:solidFill>
                  <a:srgbClr val="0000FF"/>
                </a:solidFill>
                <a:latin typeface="Oswald"/>
                <a:ea typeface="Oswald"/>
                <a:cs typeface="Oswald"/>
                <a:sym typeface="Oswald"/>
              </a:rPr>
              <a:t>I will share it in my next mail.</a:t>
            </a:r>
          </a:p>
          <a:p>
            <a:pPr lvl="0" rtl="0">
              <a:lnSpc>
                <a:spcPct val="100000"/>
              </a:lnSpc>
              <a:spcBef>
                <a:spcPts val="0"/>
              </a:spcBef>
              <a:spcAft>
                <a:spcPts val="0"/>
              </a:spcAft>
              <a:buNone/>
            </a:pPr>
            <a:r>
              <a:t/>
            </a:r>
            <a:endParaRPr sz="1000">
              <a:solidFill>
                <a:srgbClr val="FF0000"/>
              </a:solidFill>
              <a:latin typeface="Oswald"/>
              <a:ea typeface="Oswald"/>
              <a:cs typeface="Oswald"/>
              <a:sym typeface="Oswald"/>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